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1697" autoAdjust="0"/>
  </p:normalViewPr>
  <p:slideViewPr>
    <p:cSldViewPr>
      <p:cViewPr varScale="1">
        <p:scale>
          <a:sx n="72" d="100"/>
          <a:sy n="72" d="100"/>
        </p:scale>
        <p:origin x="13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2019/4/21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9:1-8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医治瘫子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人常常落在困境中</a:t>
            </a:r>
            <a:endParaRPr lang="en-US" altLang="zh-CN" dirty="0"/>
          </a:p>
          <a:p>
            <a:pPr lvl="1"/>
            <a:r>
              <a:rPr lang="zh-CN" altLang="en-US" dirty="0"/>
              <a:t>我们更多关注的是现实的困境</a:t>
            </a:r>
            <a:endParaRPr lang="en-US" altLang="zh-CN" dirty="0"/>
          </a:p>
          <a:p>
            <a:pPr lvl="1"/>
            <a:r>
              <a:rPr lang="zh-CN" altLang="en-US" dirty="0"/>
              <a:t>耶稣让我们看到现实困境背后的属灵困境</a:t>
            </a:r>
            <a:endParaRPr lang="en-US" altLang="zh-CN" dirty="0"/>
          </a:p>
          <a:p>
            <a:pPr lvl="1"/>
            <a:r>
              <a:rPr lang="zh-CN" altLang="en-US" dirty="0"/>
              <a:t>借着赦罪的权柄，耶稣使我们脱离困境</a:t>
            </a:r>
            <a:endParaRPr lang="en-US" altLang="zh-CN" dirty="0"/>
          </a:p>
          <a:p>
            <a:r>
              <a:rPr lang="zh-CN" altLang="en-US" dirty="0"/>
              <a:t>我们应该如何回应</a:t>
            </a:r>
            <a:endParaRPr lang="en-US" altLang="zh-CN" dirty="0"/>
          </a:p>
          <a:p>
            <a:pPr lvl="1"/>
            <a:r>
              <a:rPr lang="zh-CN" altLang="en-US" dirty="0"/>
              <a:t>存敬畏的心来到耶稣的面前</a:t>
            </a:r>
            <a:endParaRPr lang="en-US" altLang="zh-CN" dirty="0"/>
          </a:p>
          <a:p>
            <a:pPr lvl="1"/>
            <a:r>
              <a:rPr lang="zh-CN" altLang="en-US" dirty="0"/>
              <a:t>存着信心来到耶稣的面前</a:t>
            </a:r>
            <a:endParaRPr lang="en-US" altLang="zh-CN" dirty="0"/>
          </a:p>
          <a:p>
            <a:pPr lvl="1"/>
            <a:r>
              <a:rPr lang="zh-CN" altLang="en-US" dirty="0"/>
              <a:t>将荣耀归给神</a:t>
            </a:r>
            <a:endParaRPr lang="en-US" altLang="zh-CN" dirty="0"/>
          </a:p>
          <a:p>
            <a:pPr lvl="1"/>
            <a:r>
              <a:rPr lang="zh-CN" altLang="en-US" dirty="0"/>
              <a:t>活出新生命的样式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9:1-8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400" baseline="30000" dirty="0"/>
              <a:t>          1</a:t>
            </a:r>
            <a:r>
              <a:rPr lang="zh-CN" altLang="en-US" sz="2800" dirty="0"/>
              <a:t>耶稣上了船，渡过海，来到自己的城里。</a:t>
            </a:r>
            <a:r>
              <a:rPr lang="en-US" altLang="zh-CN" sz="2400" baseline="30000" dirty="0"/>
              <a:t>2</a:t>
            </a:r>
            <a:r>
              <a:rPr lang="zh-CN" altLang="en-US" sz="2800" dirty="0"/>
              <a:t>有人用褥子抬着一个瘫子到耶稣跟前来。耶稣见他们的信心，就对瘫子说：“小子，放心吧！你的罪赦了。”</a:t>
            </a:r>
            <a:r>
              <a:rPr lang="en-US" altLang="zh-CN" sz="2400" baseline="30000" dirty="0"/>
              <a:t>3</a:t>
            </a:r>
            <a:r>
              <a:rPr lang="zh-CN" altLang="en-US" sz="2800" dirty="0"/>
              <a:t>有几个文士心里说：“这个人说僭妄的话了。”</a:t>
            </a:r>
            <a:r>
              <a:rPr lang="en-US" altLang="zh-CN" sz="2400" baseline="30000" dirty="0"/>
              <a:t>4</a:t>
            </a:r>
            <a:r>
              <a:rPr lang="zh-CN" altLang="en-US" sz="2800" dirty="0"/>
              <a:t>耶稣知道他们的心意，就说：“你们为什么心里怀着恶念呢？</a:t>
            </a:r>
            <a:r>
              <a:rPr lang="en-US" altLang="zh-CN" sz="2400" baseline="30000" dirty="0"/>
              <a:t>5</a:t>
            </a:r>
            <a:r>
              <a:rPr lang="zh-CN" altLang="en-US" sz="2800" dirty="0"/>
              <a:t>或说‘你的罪赦了’，或说‘你起来行走’，哪一样容易呢？</a:t>
            </a:r>
            <a:r>
              <a:rPr lang="en-US" altLang="zh-CN" sz="2400" baseline="30000" dirty="0"/>
              <a:t>6</a:t>
            </a:r>
            <a:r>
              <a:rPr lang="zh-CN" altLang="en-US" sz="2800" dirty="0"/>
              <a:t>但要叫你们知道，人子在地上有赦罪的权柄。”就对瘫子说：“起来，拿你的褥子回家去吧！”</a:t>
            </a:r>
            <a:r>
              <a:rPr lang="en-US" altLang="zh-CN" sz="2400" baseline="30000" dirty="0"/>
              <a:t>7</a:t>
            </a:r>
            <a:r>
              <a:rPr lang="zh-CN" altLang="en-US" sz="2800" dirty="0"/>
              <a:t>那人就起来，回家去了。</a:t>
            </a:r>
            <a:r>
              <a:rPr lang="en-US" altLang="zh-CN" sz="2400" baseline="30000" dirty="0"/>
              <a:t>8</a:t>
            </a:r>
            <a:r>
              <a:rPr lang="zh-CN" altLang="en-US" sz="2800" dirty="0"/>
              <a:t>众人看见都惊奇，就归荣耀与　神，因为他将这样的权柄赐给人。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天国的样式：第二篇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天国的来临（太</a:t>
            </a:r>
            <a:r>
              <a:rPr lang="en-US" altLang="zh-CN" dirty="0"/>
              <a:t>3:1-7:29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医治的神迹（太</a:t>
            </a:r>
            <a:r>
              <a:rPr lang="en-US" altLang="zh-CN" dirty="0"/>
              <a:t>8:1-17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跟随耶稣的代价（太</a:t>
            </a:r>
            <a:r>
              <a:rPr lang="en-US" altLang="zh-CN" dirty="0"/>
              <a:t>8:18-22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平静风浪（太</a:t>
            </a:r>
            <a:r>
              <a:rPr lang="en-US" altLang="zh-CN" dirty="0"/>
              <a:t>8:23-27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赶出污鬼（太</a:t>
            </a:r>
            <a:r>
              <a:rPr lang="en-US" altLang="zh-CN" dirty="0"/>
              <a:t>8:28-34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医治瘫子（太</a:t>
            </a:r>
            <a:r>
              <a:rPr lang="en-US" altLang="zh-CN" dirty="0">
                <a:solidFill>
                  <a:srgbClr val="FFC000"/>
                </a:solidFill>
              </a:rPr>
              <a:t>9:1-8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/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47AEAD-686C-43D5-A55E-EE380868D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308D40-73F1-4D11-8248-C0D5C960B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天国在耶稣的权柄下扩张</a:t>
            </a:r>
            <a:endParaRPr lang="en-US" altLang="zh-CN" dirty="0"/>
          </a:p>
          <a:p>
            <a:pPr lvl="1"/>
            <a:r>
              <a:rPr lang="zh-CN" altLang="en-US" dirty="0"/>
              <a:t>祂有教导的权柄</a:t>
            </a:r>
            <a:endParaRPr lang="en-US" altLang="zh-CN" dirty="0"/>
          </a:p>
          <a:p>
            <a:pPr lvl="1"/>
            <a:r>
              <a:rPr lang="zh-CN" altLang="en-US" dirty="0"/>
              <a:t>祂有医治的权柄</a:t>
            </a:r>
            <a:endParaRPr lang="en-US" altLang="zh-CN" dirty="0"/>
          </a:p>
          <a:p>
            <a:pPr lvl="1"/>
            <a:r>
              <a:rPr lang="zh-CN" altLang="en-US" dirty="0"/>
              <a:t>祂对自然界的权柄</a:t>
            </a:r>
            <a:endParaRPr lang="en-US" altLang="zh-CN" dirty="0"/>
          </a:p>
          <a:p>
            <a:pPr lvl="1"/>
            <a:r>
              <a:rPr lang="zh-CN" altLang="en-US" dirty="0"/>
              <a:t>祂对邪灵的权柄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FFC000"/>
                </a:solidFill>
              </a:rPr>
              <a:t>祂有赦罪的权柄</a:t>
            </a:r>
          </a:p>
        </p:txBody>
      </p:sp>
    </p:spTree>
    <p:extLst>
      <p:ext uri="{BB962C8B-B14F-4D97-AF65-F5344CB8AC3E}">
        <p14:creationId xmlns:p14="http://schemas.microsoft.com/office/powerpoint/2010/main" val="2184795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1D2558-5DFA-471F-935B-27C93A119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医治瘫子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34CF14-E272-4E2C-A7DB-D5542DA80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瘫子的困境</a:t>
            </a:r>
            <a:endParaRPr lang="en-US" altLang="zh-CN" dirty="0"/>
          </a:p>
          <a:p>
            <a:pPr lvl="1"/>
            <a:r>
              <a:rPr lang="zh-CN" altLang="en-US" dirty="0"/>
              <a:t>可见的</a:t>
            </a:r>
            <a:r>
              <a:rPr lang="en-US" altLang="zh-CN" dirty="0"/>
              <a:t>——</a:t>
            </a:r>
            <a:r>
              <a:rPr lang="zh-CN" altLang="en-US" dirty="0"/>
              <a:t>身体的困境</a:t>
            </a:r>
            <a:endParaRPr lang="en-US" altLang="zh-CN" dirty="0"/>
          </a:p>
          <a:p>
            <a:pPr lvl="1"/>
            <a:r>
              <a:rPr lang="zh-CN" altLang="en-US" dirty="0"/>
              <a:t>不可见的</a:t>
            </a:r>
            <a:r>
              <a:rPr lang="en-US" altLang="zh-CN" dirty="0"/>
              <a:t>——</a:t>
            </a:r>
            <a:r>
              <a:rPr lang="zh-CN" altLang="en-US" dirty="0"/>
              <a:t>灵性的困境</a:t>
            </a:r>
            <a:endParaRPr lang="en-US" altLang="zh-CN" dirty="0"/>
          </a:p>
          <a:p>
            <a:r>
              <a:rPr lang="zh-CN" altLang="en-US" dirty="0"/>
              <a:t>瘫子和抬他的人的信心</a:t>
            </a:r>
            <a:endParaRPr lang="en-US" altLang="zh-CN" dirty="0"/>
          </a:p>
          <a:p>
            <a:pPr lvl="1"/>
            <a:r>
              <a:rPr lang="zh-CN" altLang="en-US"/>
              <a:t>是真实的信心</a:t>
            </a:r>
            <a:r>
              <a:rPr lang="en-US" altLang="zh-CN" dirty="0"/>
              <a:t>——</a:t>
            </a:r>
            <a:r>
              <a:rPr lang="zh-CN" altLang="en-US" dirty="0"/>
              <a:t>“耶稣见他们的信心”</a:t>
            </a:r>
            <a:endParaRPr lang="en-US" altLang="zh-CN" dirty="0"/>
          </a:p>
          <a:p>
            <a:pPr lvl="1"/>
            <a:r>
              <a:rPr lang="zh-CN" altLang="en-US" dirty="0"/>
              <a:t>是有行为的信心</a:t>
            </a:r>
            <a:r>
              <a:rPr lang="en-US" altLang="zh-CN" dirty="0"/>
              <a:t>——</a:t>
            </a:r>
            <a:r>
              <a:rPr lang="zh-CN" altLang="en-US" dirty="0"/>
              <a:t>“拆了房顶缒下来</a:t>
            </a:r>
            <a:r>
              <a:rPr lang="en-US" altLang="zh-CN" dirty="0"/>
              <a:t>”</a:t>
            </a:r>
          </a:p>
          <a:p>
            <a:r>
              <a:rPr lang="zh-CN" altLang="en-US" dirty="0"/>
              <a:t>耶稣的回应</a:t>
            </a:r>
            <a:endParaRPr lang="en-US" altLang="zh-CN" dirty="0"/>
          </a:p>
          <a:p>
            <a:pPr lvl="1"/>
            <a:r>
              <a:rPr lang="zh-CN" altLang="en-US" dirty="0"/>
              <a:t>“小子，放心吧！你的罪赦了。”</a:t>
            </a:r>
            <a:endParaRPr lang="en-US" altLang="zh-CN" dirty="0"/>
          </a:p>
          <a:p>
            <a:pPr lvl="1"/>
            <a:r>
              <a:rPr lang="zh-CN" altLang="en-US" dirty="0"/>
              <a:t>耶稣看到了瘫子生命中更根本的问题</a:t>
            </a:r>
            <a:r>
              <a:rPr lang="en-US" altLang="zh-CN" dirty="0"/>
              <a:t>——</a:t>
            </a:r>
            <a:r>
              <a:rPr lang="zh-CN" altLang="en-US" dirty="0"/>
              <a:t>罪</a:t>
            </a:r>
          </a:p>
        </p:txBody>
      </p:sp>
    </p:spTree>
    <p:extLst>
      <p:ext uri="{BB962C8B-B14F-4D97-AF65-F5344CB8AC3E}">
        <p14:creationId xmlns:p14="http://schemas.microsoft.com/office/powerpoint/2010/main" val="384723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F366A6-4526-4274-B654-89A6BD2C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医治瘫子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639894-474D-445B-BF02-D5E3B1458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疾病与罪</a:t>
            </a:r>
            <a:endParaRPr lang="en-US" altLang="zh-CN" dirty="0"/>
          </a:p>
          <a:p>
            <a:pPr lvl="1"/>
            <a:r>
              <a:rPr lang="zh-CN" altLang="en-US" dirty="0"/>
              <a:t>犹太人的传统认为疾病是罪直接或间接的结果</a:t>
            </a:r>
            <a:endParaRPr lang="en-US" altLang="zh-CN" dirty="0"/>
          </a:p>
          <a:p>
            <a:pPr lvl="1"/>
            <a:r>
              <a:rPr lang="zh-CN" altLang="en-US" dirty="0"/>
              <a:t>此处耶稣的回应暗示罪和疾病有密切的关系</a:t>
            </a:r>
            <a:endParaRPr lang="en-US" altLang="zh-CN" dirty="0"/>
          </a:p>
          <a:p>
            <a:pPr lvl="1"/>
            <a:r>
              <a:rPr lang="zh-CN" altLang="en-US" dirty="0"/>
              <a:t>我们的现实处境：不要把生病和罪直接等同</a:t>
            </a:r>
            <a:endParaRPr lang="en-US" altLang="zh-CN" dirty="0"/>
          </a:p>
          <a:p>
            <a:pPr lvl="2"/>
            <a:r>
              <a:rPr lang="zh-CN" altLang="en-US" dirty="0"/>
              <a:t>疾病不一定和罪直接相关</a:t>
            </a:r>
            <a:endParaRPr lang="en-US" altLang="zh-CN" dirty="0"/>
          </a:p>
          <a:p>
            <a:pPr lvl="3"/>
            <a:r>
              <a:rPr lang="zh-CN" altLang="en-US" dirty="0"/>
              <a:t>可能是某种罪行的直接后果（林前</a:t>
            </a:r>
            <a:r>
              <a:rPr lang="en-US" altLang="zh-CN" dirty="0"/>
              <a:t>11:29-30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也可能不是（约</a:t>
            </a:r>
            <a:r>
              <a:rPr lang="en-US" altLang="zh-CN" dirty="0"/>
              <a:t>9:2-3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疾病和人类的堕落有间接关系</a:t>
            </a:r>
            <a:endParaRPr lang="en-US" altLang="zh-CN" dirty="0"/>
          </a:p>
          <a:p>
            <a:pPr lvl="2"/>
            <a:r>
              <a:rPr lang="zh-CN" altLang="en-US" dirty="0"/>
              <a:t>弥赛亚来是要结束这种不幸（启</a:t>
            </a:r>
            <a:r>
              <a:rPr lang="en-US" altLang="zh-CN" dirty="0"/>
              <a:t>21:4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04240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329F6F-DE05-4F64-AA8C-54E389D1E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医治瘫子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142E65-69FC-4FA5-8083-3F2675B08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耶稣有赦罪的权柄</a:t>
            </a:r>
            <a:endParaRPr lang="en-US" altLang="zh-CN" dirty="0"/>
          </a:p>
          <a:p>
            <a:pPr lvl="1"/>
            <a:r>
              <a:rPr lang="zh-CN" altLang="en-US" dirty="0"/>
              <a:t>人犯罪到底得罪了谁？</a:t>
            </a:r>
            <a:endParaRPr lang="en-US" altLang="zh-CN" dirty="0"/>
          </a:p>
          <a:p>
            <a:pPr lvl="2"/>
            <a:r>
              <a:rPr lang="zh-CN" altLang="en-US" dirty="0"/>
              <a:t>约瑟（创</a:t>
            </a:r>
            <a:r>
              <a:rPr lang="en-US" altLang="zh-CN" dirty="0"/>
              <a:t>39:9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大卫（诗</a:t>
            </a:r>
            <a:r>
              <a:rPr lang="en-US" altLang="zh-CN" dirty="0"/>
              <a:t>51:4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谁才能赦免人的罪？</a:t>
            </a:r>
            <a:endParaRPr lang="en-US" altLang="zh-CN" dirty="0"/>
          </a:p>
          <a:p>
            <a:pPr lvl="2"/>
            <a:r>
              <a:rPr lang="zh-CN" altLang="en-US" dirty="0"/>
              <a:t>出</a:t>
            </a:r>
            <a:r>
              <a:rPr lang="en-US" altLang="zh-CN" dirty="0"/>
              <a:t>34:6-7</a:t>
            </a:r>
          </a:p>
          <a:p>
            <a:pPr lvl="2"/>
            <a:r>
              <a:rPr lang="zh-CN" altLang="en-US" dirty="0"/>
              <a:t>赛</a:t>
            </a:r>
            <a:r>
              <a:rPr lang="en-US" altLang="zh-CN" dirty="0"/>
              <a:t>44:21-22</a:t>
            </a:r>
          </a:p>
          <a:p>
            <a:pPr lvl="1"/>
            <a:r>
              <a:rPr lang="zh-CN" altLang="en-US" dirty="0"/>
              <a:t>赦罪和行神迹哪个更容易？</a:t>
            </a:r>
            <a:endParaRPr lang="en-US" altLang="zh-CN" dirty="0"/>
          </a:p>
          <a:p>
            <a:pPr lvl="2"/>
            <a:r>
              <a:rPr lang="zh-CN" altLang="en-US" dirty="0"/>
              <a:t>赦罪更难：但无法验证</a:t>
            </a:r>
            <a:endParaRPr lang="en-US" altLang="zh-CN" dirty="0"/>
          </a:p>
          <a:p>
            <a:pPr lvl="2"/>
            <a:r>
              <a:rPr lang="zh-CN" altLang="en-US" dirty="0"/>
              <a:t>行神迹相对容易：且显而易见</a:t>
            </a:r>
          </a:p>
        </p:txBody>
      </p:sp>
    </p:spTree>
    <p:extLst>
      <p:ext uri="{BB962C8B-B14F-4D97-AF65-F5344CB8AC3E}">
        <p14:creationId xmlns:p14="http://schemas.microsoft.com/office/powerpoint/2010/main" val="119749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FA1CA4-56E3-45CB-BC2D-3070B6890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医治瘫子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8776FB-34F9-4022-B2B0-635BD1E9B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耶稣是谁？祂来要做什么？</a:t>
            </a:r>
            <a:endParaRPr lang="en-US" altLang="zh-CN" dirty="0"/>
          </a:p>
          <a:p>
            <a:pPr lvl="1"/>
            <a:r>
              <a:rPr lang="zh-CN" altLang="en-US" dirty="0"/>
              <a:t>耶稣是神</a:t>
            </a:r>
            <a:r>
              <a:rPr lang="en-US" altLang="zh-CN" dirty="0"/>
              <a:t>——</a:t>
            </a:r>
            <a:r>
              <a:rPr lang="zh-CN" altLang="en-US" dirty="0"/>
              <a:t>以马内利（太</a:t>
            </a:r>
            <a:r>
              <a:rPr lang="en-US" altLang="zh-CN" dirty="0"/>
              <a:t>1:23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末世的审判官（太</a:t>
            </a:r>
            <a:r>
              <a:rPr lang="en-US" altLang="zh-CN" dirty="0"/>
              <a:t>8:29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有赦罪的权柄（太</a:t>
            </a:r>
            <a:r>
              <a:rPr lang="en-US" altLang="zh-CN" dirty="0"/>
              <a:t>9:6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耶稣要将自己的百姓从罪恶里救出来（太</a:t>
            </a:r>
            <a:r>
              <a:rPr lang="en-US" altLang="zh-CN" dirty="0"/>
              <a:t>1:21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祂赦免了瘫子的罪（太</a:t>
            </a:r>
            <a:r>
              <a:rPr lang="en-US" altLang="zh-CN" dirty="0"/>
              <a:t>9:2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祂医治了瘫子的疾病（显明祂赦罪的权柄）（约</a:t>
            </a:r>
            <a:r>
              <a:rPr lang="en-US" altLang="zh-CN" dirty="0"/>
              <a:t>9:31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人的反应</a:t>
            </a:r>
            <a:endParaRPr lang="en-US" altLang="zh-CN" dirty="0"/>
          </a:p>
          <a:p>
            <a:pPr lvl="2"/>
            <a:r>
              <a:rPr lang="zh-CN" altLang="en-US" dirty="0"/>
              <a:t>惧怕（诗</a:t>
            </a:r>
            <a:r>
              <a:rPr lang="en-US" altLang="zh-CN" dirty="0"/>
              <a:t>130:4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赞美（归荣耀给神）</a:t>
            </a:r>
          </a:p>
        </p:txBody>
      </p:sp>
    </p:spTree>
    <p:extLst>
      <p:ext uri="{BB962C8B-B14F-4D97-AF65-F5344CB8AC3E}">
        <p14:creationId xmlns:p14="http://schemas.microsoft.com/office/powerpoint/2010/main" val="233704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43B6C9-0F18-4785-A12B-894C94E39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医治瘫子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EE5C9E-C7E7-4FBF-870C-4CE472276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瘫子和文士的对比</a:t>
            </a:r>
            <a:endParaRPr lang="en-US" altLang="zh-CN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30DDE4FC-A92C-4FEA-807B-2E8257191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794496"/>
              </p:ext>
            </p:extLst>
          </p:nvPr>
        </p:nvGraphicFramePr>
        <p:xfrm>
          <a:off x="899592" y="2204864"/>
          <a:ext cx="6768752" cy="35283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714174036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286691611"/>
                    </a:ext>
                  </a:extLst>
                </a:gridCol>
              </a:tblGrid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瘫子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文士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4051521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知道自己有需要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不觉得自己有需要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3192978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被耶稣所知道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被耶稣所知道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8605669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满有信心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心怀恶念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1800550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得着医治和赦免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没有得到赦免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8562444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回去过得胜的生活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设计杀害耶稣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7376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116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16656</TotalTime>
  <Words>701</Words>
  <Application>Microsoft Office PowerPoint</Application>
  <PresentationFormat>全屏显示(4:3)</PresentationFormat>
  <Paragraphs>89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9:1-8</vt:lpstr>
      <vt:lpstr>马太福音 9:1-8</vt:lpstr>
      <vt:lpstr>天国的样式：第二篇</vt:lpstr>
      <vt:lpstr>概览</vt:lpstr>
      <vt:lpstr>医治瘫子</vt:lpstr>
      <vt:lpstr>医治瘫子</vt:lpstr>
      <vt:lpstr>医治瘫子</vt:lpstr>
      <vt:lpstr>医治瘫子</vt:lpstr>
      <vt:lpstr>医治瘫子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1041</cp:revision>
  <dcterms:modified xsi:type="dcterms:W3CDTF">2019-04-21T00:22:22Z</dcterms:modified>
</cp:coreProperties>
</file>