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孔子：敬鬼神而远之</a:t>
            </a:r>
            <a:endParaRPr lang="en-US" altLang="zh-CN" dirty="0"/>
          </a:p>
          <a:p>
            <a:r>
              <a:rPr lang="zh-CN" altLang="en-US" dirty="0"/>
              <a:t>中国传统：清明节，鬼怪传说</a:t>
            </a:r>
            <a:endParaRPr lang="en-US" altLang="zh-CN" dirty="0"/>
          </a:p>
          <a:p>
            <a:r>
              <a:rPr lang="zh-CN" altLang="en-US" dirty="0"/>
              <a:t>如果鬼是不受控制的会如何？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8:28-34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赶出污鬼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8:28-34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28</a:t>
            </a:r>
            <a:r>
              <a:rPr lang="zh-CN" altLang="en-US" sz="2800" dirty="0"/>
              <a:t>耶稣既渡到那边去，来到加大拉人的地方，就有两个被鬼附的人从坟茔里出来迎着他，极其凶猛，甚至没有人能从那条路上经过。</a:t>
            </a:r>
            <a:r>
              <a:rPr lang="en-US" altLang="zh-CN" sz="2800" baseline="30000" dirty="0"/>
              <a:t>29</a:t>
            </a:r>
            <a:r>
              <a:rPr lang="zh-CN" altLang="en-US" sz="2800" dirty="0"/>
              <a:t>他们喊着说：“　神的儿子，我们与你有什么相干？时候还没有到，你就上这里来叫我们受苦吗？”</a:t>
            </a:r>
            <a:r>
              <a:rPr lang="en-US" altLang="zh-CN" sz="2800" baseline="30000" dirty="0"/>
              <a:t>30</a:t>
            </a:r>
            <a:r>
              <a:rPr lang="zh-CN" altLang="en-US" sz="2800" dirty="0"/>
              <a:t>离他们很远，有一大群猪吃食。</a:t>
            </a:r>
            <a:r>
              <a:rPr lang="en-US" altLang="zh-CN" sz="2800" baseline="30000" dirty="0"/>
              <a:t>31</a:t>
            </a:r>
            <a:r>
              <a:rPr lang="zh-CN" altLang="en-US" sz="2800" dirty="0"/>
              <a:t>鬼就央求耶稣说：“若把我们赶出去，就打发我们进入猪群吧！”</a:t>
            </a:r>
            <a:r>
              <a:rPr lang="en-US" altLang="zh-CN" sz="2800" baseline="30000" dirty="0"/>
              <a:t>32</a:t>
            </a:r>
            <a:r>
              <a:rPr lang="zh-CN" altLang="en-US" sz="2800" dirty="0"/>
              <a:t>耶稣说：“去吧！”鬼就出来，进入猪群。全群忽然闯下山崖，投在海里淹死了。</a:t>
            </a:r>
            <a:r>
              <a:rPr lang="en-US" altLang="zh-CN" sz="2800" baseline="30000" dirty="0"/>
              <a:t>33</a:t>
            </a:r>
            <a:r>
              <a:rPr lang="zh-CN" altLang="en-US" sz="2800" dirty="0"/>
              <a:t>放猪的就逃跑进城，将这一切事和被鬼附的人所遭遇的都告诉人。</a:t>
            </a:r>
            <a:r>
              <a:rPr lang="en-US" altLang="zh-CN" sz="2800" baseline="30000" dirty="0"/>
              <a:t>34</a:t>
            </a:r>
            <a:r>
              <a:rPr lang="zh-CN" altLang="en-US" sz="2800" dirty="0"/>
              <a:t>合城的人都出来迎见耶稣，既见了，就央求他离开他们的境界。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赶出污鬼（太</a:t>
            </a:r>
            <a:r>
              <a:rPr lang="en-US" altLang="zh-CN" dirty="0">
                <a:solidFill>
                  <a:srgbClr val="FFC000"/>
                </a:solidFill>
              </a:rPr>
              <a:t>8:28-34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9BE732-88F1-4EDD-A995-630E292F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6A114D-2A61-4971-A154-646D178A2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 descr="http://biblegeography.holylight.org.tw/images/index/condensedbible/map/109.GIF">
            <a:extLst>
              <a:ext uri="{FF2B5EF4-FFF2-40B4-BE49-F238E27FC236}">
                <a16:creationId xmlns:a16="http://schemas.microsoft.com/office/drawing/2014/main" id="{F32EBD51-67BE-40C7-A8DA-D669EA6C5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" y="0"/>
            <a:ext cx="4951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58D7FB33-EA5B-4F7D-8B8D-498F2DB8F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139" y="1349185"/>
            <a:ext cx="4247925" cy="552230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BAD56C4-7FA2-45A8-BE90-92781FCA98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6" y="8416"/>
            <a:ext cx="9116548" cy="135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570915-C33E-4C0D-92F9-0CF9237A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赶出污鬼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235250-0446-4AEB-8460-02CA56B48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福音书为何要反复记叙耶稣赶鬼？</a:t>
            </a:r>
            <a:endParaRPr lang="en-US" altLang="zh-CN" dirty="0"/>
          </a:p>
          <a:p>
            <a:pPr lvl="1"/>
            <a:r>
              <a:rPr lang="zh-CN" altLang="en-US" dirty="0"/>
              <a:t>旧约圣经只提到不可交鬼（利</a:t>
            </a:r>
            <a:r>
              <a:rPr lang="en-US" altLang="zh-CN" dirty="0"/>
              <a:t>20:6</a:t>
            </a:r>
            <a:r>
              <a:rPr lang="zh-CN" altLang="en-US" dirty="0"/>
              <a:t>、</a:t>
            </a:r>
            <a:r>
              <a:rPr lang="en-US" altLang="zh-CN" dirty="0"/>
              <a:t>20:27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12:28 </a:t>
            </a:r>
            <a:r>
              <a:rPr lang="zh-CN" altLang="en-US" dirty="0"/>
              <a:t>我若靠着　神的灵赶鬼，这就是　神的国临到你们了。</a:t>
            </a:r>
            <a:endParaRPr lang="en-US" altLang="zh-CN" dirty="0"/>
          </a:p>
          <a:p>
            <a:pPr lvl="1"/>
            <a:r>
              <a:rPr lang="zh-CN" altLang="en-US" dirty="0"/>
              <a:t>耶稣与亚当的对比（林前</a:t>
            </a:r>
            <a:r>
              <a:rPr lang="en-US" altLang="zh-CN" dirty="0"/>
              <a:t>15:45</a:t>
            </a:r>
            <a:r>
              <a:rPr lang="zh-CN" altLang="en-US" dirty="0"/>
              <a:t>）</a:t>
            </a:r>
            <a:endParaRPr lang="en-US" altLang="zh-CN" dirty="0"/>
          </a:p>
          <a:p>
            <a:pPr marL="914400" lvl="2" indent="0">
              <a:buNone/>
            </a:pPr>
            <a:r>
              <a:rPr lang="en-US" altLang="zh-CN" dirty="0"/>
              <a:t>                          </a:t>
            </a:r>
            <a:r>
              <a:rPr lang="zh-CN" altLang="en-US" dirty="0"/>
              <a:t>处境         神的命令         结果</a:t>
            </a:r>
            <a:endParaRPr lang="en-US" altLang="zh-CN" dirty="0"/>
          </a:p>
          <a:p>
            <a:pPr lvl="2"/>
            <a:r>
              <a:rPr lang="zh-CN" altLang="en-US" dirty="0"/>
              <a:t>首先的亚当     伊甸园       看守管理   没有驱逐撒旦</a:t>
            </a:r>
            <a:endParaRPr lang="en-US" altLang="zh-CN" dirty="0"/>
          </a:p>
          <a:p>
            <a:pPr lvl="2"/>
            <a:r>
              <a:rPr lang="zh-CN" altLang="en-US" dirty="0"/>
              <a:t>末后的亚当  有罪的世界  建立神的国    赶出污鬼</a:t>
            </a:r>
            <a:endParaRPr lang="en-US" altLang="zh-CN" dirty="0"/>
          </a:p>
          <a:p>
            <a:r>
              <a:rPr lang="zh-CN" altLang="en-US" dirty="0"/>
              <a:t>我们应该如何去行？</a:t>
            </a:r>
          </a:p>
        </p:txBody>
      </p:sp>
    </p:spTree>
    <p:extLst>
      <p:ext uri="{BB962C8B-B14F-4D97-AF65-F5344CB8AC3E}">
        <p14:creationId xmlns:p14="http://schemas.microsoft.com/office/powerpoint/2010/main" val="273416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D6A0E1-86BD-42B8-B4C2-69B55C5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赶出污鬼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2FBD-112C-4DB8-875B-C059E5CD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耶稣是怎样的人？</a:t>
            </a:r>
            <a:endParaRPr lang="en-US" altLang="zh-CN" dirty="0"/>
          </a:p>
          <a:p>
            <a:pPr lvl="1"/>
            <a:r>
              <a:rPr lang="zh-CN" altLang="en-US" dirty="0"/>
              <a:t>他斥责风和海，风和海就大大平静了</a:t>
            </a:r>
            <a:endParaRPr lang="en-US" altLang="zh-CN" dirty="0"/>
          </a:p>
          <a:p>
            <a:pPr lvl="1"/>
            <a:r>
              <a:rPr lang="zh-CN" altLang="en-US" dirty="0"/>
              <a:t>他伸手一摸，大麻风立刻就洁净了</a:t>
            </a:r>
            <a:endParaRPr lang="en-US" altLang="zh-CN" dirty="0"/>
          </a:p>
          <a:p>
            <a:pPr lvl="1"/>
            <a:r>
              <a:rPr lang="zh-CN" altLang="en-US" dirty="0"/>
              <a:t>他教训门徒，正像有权柄的人</a:t>
            </a:r>
            <a:endParaRPr lang="en-US" altLang="zh-CN" dirty="0"/>
          </a:p>
          <a:p>
            <a:r>
              <a:rPr lang="zh-CN" altLang="en-US" dirty="0"/>
              <a:t>污鬼的回答</a:t>
            </a:r>
            <a:endParaRPr lang="en-US" altLang="zh-CN" dirty="0"/>
          </a:p>
          <a:p>
            <a:pPr lvl="1"/>
            <a:r>
              <a:rPr lang="zh-CN" altLang="en-US" dirty="0"/>
              <a:t>耶稣是：神的儿子</a:t>
            </a:r>
            <a:endParaRPr lang="en-US" altLang="zh-CN" dirty="0"/>
          </a:p>
          <a:p>
            <a:pPr lvl="1"/>
            <a:r>
              <a:rPr lang="zh-CN" altLang="en-US" dirty="0"/>
              <a:t>污鬼与耶稣</a:t>
            </a:r>
            <a:endParaRPr lang="en-US" altLang="zh-CN" dirty="0"/>
          </a:p>
          <a:p>
            <a:pPr lvl="2"/>
            <a:r>
              <a:rPr lang="zh-CN" altLang="en-US" dirty="0"/>
              <a:t>污鬼知道耶稣是谁</a:t>
            </a:r>
            <a:endParaRPr lang="en-US" altLang="zh-CN" dirty="0"/>
          </a:p>
          <a:p>
            <a:pPr lvl="2"/>
            <a:r>
              <a:rPr lang="zh-CN" altLang="en-US" dirty="0"/>
              <a:t>污鬼憎恨耶稣</a:t>
            </a:r>
            <a:endParaRPr lang="en-US" altLang="zh-CN" dirty="0"/>
          </a:p>
          <a:p>
            <a:pPr lvl="2"/>
            <a:r>
              <a:rPr lang="zh-CN" altLang="en-US" dirty="0"/>
              <a:t>污鬼惧怕耶稣</a:t>
            </a:r>
          </a:p>
        </p:txBody>
      </p:sp>
    </p:spTree>
    <p:extLst>
      <p:ext uri="{BB962C8B-B14F-4D97-AF65-F5344CB8AC3E}">
        <p14:creationId xmlns:p14="http://schemas.microsoft.com/office/powerpoint/2010/main" val="401751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9ADE89-F8FF-4E38-864D-98956D53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赶出污鬼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EF8A39-E66C-43DF-92E0-423C44B0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污鬼与耶稣的对话</a:t>
            </a:r>
            <a:endParaRPr lang="en-US" altLang="zh-CN" dirty="0"/>
          </a:p>
          <a:p>
            <a:pPr lvl="1"/>
            <a:r>
              <a:rPr lang="zh-CN" altLang="en-US" dirty="0"/>
              <a:t>邪灵有一天要受审判和刑罚</a:t>
            </a:r>
            <a:endParaRPr lang="en-US" altLang="zh-CN" dirty="0"/>
          </a:p>
          <a:p>
            <a:pPr lvl="2"/>
            <a:r>
              <a:rPr lang="zh-CN" altLang="en-US" dirty="0"/>
              <a:t>犹</a:t>
            </a:r>
            <a:r>
              <a:rPr lang="en-US" altLang="zh-CN" dirty="0"/>
              <a:t>6</a:t>
            </a:r>
          </a:p>
          <a:p>
            <a:pPr lvl="2"/>
            <a:r>
              <a:rPr lang="zh-CN" altLang="en-US" dirty="0"/>
              <a:t>启</a:t>
            </a:r>
            <a:r>
              <a:rPr lang="en-US" altLang="zh-CN" dirty="0"/>
              <a:t>20:10</a:t>
            </a:r>
          </a:p>
          <a:p>
            <a:pPr lvl="1"/>
            <a:r>
              <a:rPr lang="zh-CN" altLang="en-US" dirty="0"/>
              <a:t>耶稣就是施行审判和刑罚的那位</a:t>
            </a:r>
            <a:endParaRPr lang="en-US" altLang="zh-CN" dirty="0"/>
          </a:p>
          <a:p>
            <a:pPr lvl="1"/>
            <a:r>
              <a:rPr lang="zh-CN" altLang="en-US" dirty="0"/>
              <a:t>耶稣赶鬼显明天国已经来到（太</a:t>
            </a:r>
            <a:r>
              <a:rPr lang="en-US" altLang="zh-CN" dirty="0"/>
              <a:t>12:28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耶稣对邪灵有绝对的权柄</a:t>
            </a:r>
            <a:endParaRPr lang="en-US" altLang="zh-CN" dirty="0"/>
          </a:p>
          <a:p>
            <a:pPr lvl="1"/>
            <a:r>
              <a:rPr lang="zh-CN" altLang="en-US" dirty="0"/>
              <a:t>末日的审判</a:t>
            </a:r>
            <a:endParaRPr lang="en-US" altLang="zh-CN" dirty="0"/>
          </a:p>
          <a:p>
            <a:pPr lvl="1"/>
            <a:r>
              <a:rPr lang="zh-CN" altLang="en-US" dirty="0"/>
              <a:t>现在赶出污鬼</a:t>
            </a:r>
          </a:p>
        </p:txBody>
      </p:sp>
    </p:spTree>
    <p:extLst>
      <p:ext uri="{BB962C8B-B14F-4D97-AF65-F5344CB8AC3E}">
        <p14:creationId xmlns:p14="http://schemas.microsoft.com/office/powerpoint/2010/main" val="12660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040468-60A3-4F4B-955E-2C466149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赶出污鬼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4A54AB-8C57-44D2-BBD1-B0AFD76D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污鬼被赶入猪群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endParaRPr lang="en-US" altLang="zh-CN" dirty="0"/>
          </a:p>
          <a:p>
            <a:pPr lvl="2"/>
            <a:r>
              <a:rPr lang="zh-CN" altLang="en-US" dirty="0"/>
              <a:t>显明被鬼附的人确实已经得释放</a:t>
            </a:r>
            <a:endParaRPr lang="en-US" altLang="zh-CN" dirty="0"/>
          </a:p>
          <a:p>
            <a:pPr lvl="1"/>
            <a:r>
              <a:rPr lang="zh-CN" altLang="en-US" dirty="0"/>
              <a:t>污鬼</a:t>
            </a:r>
            <a:endParaRPr lang="en-US" altLang="zh-CN" dirty="0"/>
          </a:p>
          <a:p>
            <a:pPr lvl="2"/>
            <a:r>
              <a:rPr lang="zh-CN" altLang="en-US" dirty="0"/>
              <a:t>憎恨神的创造物</a:t>
            </a:r>
            <a:endParaRPr lang="en-US" altLang="zh-CN" dirty="0"/>
          </a:p>
          <a:p>
            <a:pPr lvl="2"/>
            <a:r>
              <a:rPr lang="zh-CN" altLang="en-US" dirty="0"/>
              <a:t>用破坏和暴力表达愤怒</a:t>
            </a:r>
            <a:endParaRPr lang="en-US" altLang="zh-CN" dirty="0"/>
          </a:p>
          <a:p>
            <a:pPr lvl="1"/>
            <a:r>
              <a:rPr lang="zh-CN" altLang="en-US" dirty="0"/>
              <a:t>加大拉人</a:t>
            </a:r>
            <a:endParaRPr lang="en-US" altLang="zh-CN" dirty="0"/>
          </a:p>
          <a:p>
            <a:pPr lvl="2"/>
            <a:r>
              <a:rPr lang="zh-CN" altLang="en-US" dirty="0"/>
              <a:t>宁可要猪，不要人（被鬼附）</a:t>
            </a:r>
            <a:endParaRPr lang="en-US" altLang="zh-CN" dirty="0"/>
          </a:p>
          <a:p>
            <a:pPr lvl="2"/>
            <a:r>
              <a:rPr lang="zh-CN" altLang="en-US" dirty="0"/>
              <a:t>喜欢猪，多过喜欢救主</a:t>
            </a:r>
          </a:p>
        </p:txBody>
      </p:sp>
    </p:spTree>
    <p:extLst>
      <p:ext uri="{BB962C8B-B14F-4D97-AF65-F5344CB8AC3E}">
        <p14:creationId xmlns:p14="http://schemas.microsoft.com/office/powerpoint/2010/main" val="78219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耶稣对邪灵有绝对的权柄</a:t>
            </a:r>
            <a:endParaRPr lang="en-US" altLang="zh-CN" dirty="0"/>
          </a:p>
          <a:p>
            <a:pPr lvl="1"/>
            <a:r>
              <a:rPr lang="zh-CN" altLang="en-US" dirty="0"/>
              <a:t>邪灵在末日要接受耶稣的审判</a:t>
            </a:r>
            <a:endParaRPr lang="en-US" altLang="zh-CN" dirty="0"/>
          </a:p>
          <a:p>
            <a:pPr lvl="1"/>
            <a:r>
              <a:rPr lang="zh-CN" altLang="en-US" dirty="0"/>
              <a:t>邪灵在今时</a:t>
            </a:r>
            <a:r>
              <a:rPr lang="zh-CN" altLang="en-US"/>
              <a:t>也被耶稣</a:t>
            </a:r>
            <a:r>
              <a:rPr lang="zh-CN" altLang="en-US" dirty="0"/>
              <a:t>驱逐</a:t>
            </a:r>
            <a:endParaRPr lang="en-US" altLang="zh-CN" dirty="0"/>
          </a:p>
          <a:p>
            <a:r>
              <a:rPr lang="zh-CN" altLang="en-US" dirty="0"/>
              <a:t>认识到耶稣对邪灵的权柄我们应该如何行</a:t>
            </a:r>
            <a:endParaRPr lang="en-US" altLang="zh-CN" dirty="0"/>
          </a:p>
          <a:p>
            <a:pPr lvl="1"/>
            <a:r>
              <a:rPr lang="zh-CN" altLang="en-US" dirty="0"/>
              <a:t>不惧怕邪灵和他们的工作</a:t>
            </a:r>
            <a:endParaRPr lang="en-US" altLang="zh-CN" dirty="0"/>
          </a:p>
          <a:p>
            <a:pPr lvl="1"/>
            <a:r>
              <a:rPr lang="zh-CN" altLang="en-US" dirty="0"/>
              <a:t>建立与耶稣的亲密关系</a:t>
            </a:r>
            <a:endParaRPr lang="en-US" altLang="zh-CN" dirty="0"/>
          </a:p>
          <a:p>
            <a:pPr lvl="1"/>
            <a:r>
              <a:rPr lang="zh-CN" altLang="en-US" dirty="0"/>
              <a:t>靠耶稣驱逐邪灵在我们生命中的作为</a:t>
            </a:r>
            <a:endParaRPr lang="en-US" altLang="zh-CN" dirty="0"/>
          </a:p>
          <a:p>
            <a:pPr lvl="1"/>
            <a:r>
              <a:rPr lang="zh-CN" altLang="en-US" dirty="0"/>
              <a:t>看重耶稣和祂的国</a:t>
            </a:r>
            <a:endParaRPr lang="en-US" altLang="zh-CN" dirty="0"/>
          </a:p>
          <a:p>
            <a:pPr lvl="2"/>
            <a:r>
              <a:rPr lang="zh-CN" altLang="en-US" dirty="0"/>
              <a:t>弃绝地上的国</a:t>
            </a:r>
            <a:endParaRPr lang="en-US" altLang="zh-CN" dirty="0"/>
          </a:p>
          <a:p>
            <a:pPr lvl="2"/>
            <a:r>
              <a:rPr lang="zh-CN" altLang="en-US" dirty="0"/>
              <a:t>欢喜看到人得拯救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16073</TotalTime>
  <Words>439</Words>
  <Application>Microsoft Office PowerPoint</Application>
  <PresentationFormat>全屏显示(4:3)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8:28-34</vt:lpstr>
      <vt:lpstr>马太福音 8:28-34</vt:lpstr>
      <vt:lpstr>天国的样式：第二篇</vt:lpstr>
      <vt:lpstr>概览</vt:lpstr>
      <vt:lpstr>赶出污鬼</vt:lpstr>
      <vt:lpstr>赶出污鬼</vt:lpstr>
      <vt:lpstr>赶出污鬼</vt:lpstr>
      <vt:lpstr>赶出污鬼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1008</cp:revision>
  <dcterms:modified xsi:type="dcterms:W3CDTF">2019-04-07T00:33:26Z</dcterms:modified>
</cp:coreProperties>
</file>