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59" r:id="rId5"/>
    <p:sldId id="270" r:id="rId6"/>
    <p:sldId id="264" r:id="rId7"/>
    <p:sldId id="263" r:id="rId8"/>
    <p:sldId id="265" r:id="rId9"/>
    <p:sldId id="266" r:id="rId10"/>
    <p:sldId id="267" r:id="rId11"/>
    <p:sldId id="268" r:id="rId12"/>
    <p:sldId id="25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00CC99"/>
    <a:srgbClr val="6666FF"/>
    <a:srgbClr val="FFFF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浅色样式 2 - 强调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2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7EA67C-C5F2-4AB7-BFC5-6A636A176A10}" type="doc">
      <dgm:prSet loTypeId="urn:microsoft.com/office/officeart/2005/8/layout/arrow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1ED3FC3F-2648-48CE-9423-BBCB78FBB3BD}">
      <dgm:prSet phldrT="[文本]"/>
      <dgm:spPr/>
      <dgm:t>
        <a:bodyPr/>
        <a:lstStyle/>
        <a:p>
          <a:r>
            <a:rPr lang="zh-CN" altLang="en-US" dirty="0"/>
            <a:t>神对以色列民：</a:t>
          </a:r>
          <a:endParaRPr lang="en-US" altLang="zh-CN" dirty="0"/>
        </a:p>
        <a:p>
          <a:r>
            <a:rPr lang="zh-CN" altLang="en-US" dirty="0"/>
            <a:t>养育、管教、慈爱、信实</a:t>
          </a:r>
        </a:p>
      </dgm:t>
    </dgm:pt>
    <dgm:pt modelId="{9B62C1FD-D849-4827-9373-C843E92814FC}" type="parTrans" cxnId="{BCC6D239-4884-426B-A077-C033EB0295FB}">
      <dgm:prSet/>
      <dgm:spPr/>
      <dgm:t>
        <a:bodyPr/>
        <a:lstStyle/>
        <a:p>
          <a:endParaRPr lang="zh-CN" altLang="en-US"/>
        </a:p>
      </dgm:t>
    </dgm:pt>
    <dgm:pt modelId="{98258A6F-12BF-41F4-8601-9F2A46C9E2C2}" type="sibTrans" cxnId="{BCC6D239-4884-426B-A077-C033EB0295FB}">
      <dgm:prSet/>
      <dgm:spPr/>
      <dgm:t>
        <a:bodyPr/>
        <a:lstStyle/>
        <a:p>
          <a:endParaRPr lang="zh-CN" altLang="en-US"/>
        </a:p>
      </dgm:t>
    </dgm:pt>
    <dgm:pt modelId="{6CB8C195-1B75-4D8A-8DA8-22254DE8BFD5}">
      <dgm:prSet phldrT="[文本]"/>
      <dgm:spPr/>
      <dgm:t>
        <a:bodyPr/>
        <a:lstStyle/>
        <a:p>
          <a:r>
            <a:rPr lang="zh-CN" altLang="en-US" dirty="0"/>
            <a:t>以色列民对神：</a:t>
          </a:r>
          <a:endParaRPr lang="en-US" altLang="zh-CN" dirty="0"/>
        </a:p>
        <a:p>
          <a:r>
            <a:rPr lang="zh-CN" dirty="0"/>
            <a:t>悖逆、离弃、藐视、疏远</a:t>
          </a:r>
          <a:endParaRPr lang="zh-CN" altLang="en-US" dirty="0"/>
        </a:p>
      </dgm:t>
    </dgm:pt>
    <dgm:pt modelId="{0E383FDA-C391-416D-A1E4-00B6D7135F66}" type="parTrans" cxnId="{85921D11-8CCB-47DD-8EC0-05AD9C43D15E}">
      <dgm:prSet/>
      <dgm:spPr/>
      <dgm:t>
        <a:bodyPr/>
        <a:lstStyle/>
        <a:p>
          <a:endParaRPr lang="zh-CN" altLang="en-US"/>
        </a:p>
      </dgm:t>
    </dgm:pt>
    <dgm:pt modelId="{7E4986FC-011C-4EE1-825A-1BF4B5F94FA0}" type="sibTrans" cxnId="{85921D11-8CCB-47DD-8EC0-05AD9C43D15E}">
      <dgm:prSet/>
      <dgm:spPr/>
      <dgm:t>
        <a:bodyPr/>
        <a:lstStyle/>
        <a:p>
          <a:endParaRPr lang="zh-CN" altLang="en-US"/>
        </a:p>
      </dgm:t>
    </dgm:pt>
    <dgm:pt modelId="{A03249BA-55DF-4039-B319-5332611A9930}" type="pres">
      <dgm:prSet presAssocID="{957EA67C-C5F2-4AB7-BFC5-6A636A176A10}" presName="compositeShape" presStyleCnt="0">
        <dgm:presLayoutVars>
          <dgm:chMax val="2"/>
          <dgm:dir/>
          <dgm:resizeHandles val="exact"/>
        </dgm:presLayoutVars>
      </dgm:prSet>
      <dgm:spPr/>
    </dgm:pt>
    <dgm:pt modelId="{2DDEE98A-3921-4A5E-83FD-38D0C1773FBB}" type="pres">
      <dgm:prSet presAssocID="{1ED3FC3F-2648-48CE-9423-BBCB78FBB3BD}" presName="upArrow" presStyleLbl="node1" presStyleIdx="0" presStyleCnt="2" custAng="10800000"/>
      <dgm:spPr/>
    </dgm:pt>
    <dgm:pt modelId="{DB14180A-5235-4BCD-8D18-0A47300B3D0E}" type="pres">
      <dgm:prSet presAssocID="{1ED3FC3F-2648-48CE-9423-BBCB78FBB3BD}" presName="upArrowText" presStyleLbl="revTx" presStyleIdx="0" presStyleCnt="2">
        <dgm:presLayoutVars>
          <dgm:chMax val="0"/>
          <dgm:bulletEnabled val="1"/>
        </dgm:presLayoutVars>
      </dgm:prSet>
      <dgm:spPr/>
    </dgm:pt>
    <dgm:pt modelId="{2B568668-AB19-4867-AE38-C3A4E2157A83}" type="pres">
      <dgm:prSet presAssocID="{6CB8C195-1B75-4D8A-8DA8-22254DE8BFD5}" presName="downArrow" presStyleLbl="node1" presStyleIdx="1" presStyleCnt="2" custScaleX="56901" custScaleY="91824" custLinFactNeighborX="-1179" custLinFactNeighborY="-2096"/>
      <dgm:spPr/>
    </dgm:pt>
    <dgm:pt modelId="{0A0AF32A-3B30-437D-B1A7-28320708FFAA}" type="pres">
      <dgm:prSet presAssocID="{6CB8C195-1B75-4D8A-8DA8-22254DE8BFD5}" presName="downArrowText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3C0FFD0D-9A6C-4061-84A5-5477D82D4FE5}" type="presOf" srcId="{957EA67C-C5F2-4AB7-BFC5-6A636A176A10}" destId="{A03249BA-55DF-4039-B319-5332611A9930}" srcOrd="0" destOrd="0" presId="urn:microsoft.com/office/officeart/2005/8/layout/arrow4"/>
    <dgm:cxn modelId="{85921D11-8CCB-47DD-8EC0-05AD9C43D15E}" srcId="{957EA67C-C5F2-4AB7-BFC5-6A636A176A10}" destId="{6CB8C195-1B75-4D8A-8DA8-22254DE8BFD5}" srcOrd="1" destOrd="0" parTransId="{0E383FDA-C391-416D-A1E4-00B6D7135F66}" sibTransId="{7E4986FC-011C-4EE1-825A-1BF4B5F94FA0}"/>
    <dgm:cxn modelId="{7BA7EB37-9EF3-408F-82BB-19DCD05865DA}" type="presOf" srcId="{1ED3FC3F-2648-48CE-9423-BBCB78FBB3BD}" destId="{DB14180A-5235-4BCD-8D18-0A47300B3D0E}" srcOrd="0" destOrd="0" presId="urn:microsoft.com/office/officeart/2005/8/layout/arrow4"/>
    <dgm:cxn modelId="{BCC6D239-4884-426B-A077-C033EB0295FB}" srcId="{957EA67C-C5F2-4AB7-BFC5-6A636A176A10}" destId="{1ED3FC3F-2648-48CE-9423-BBCB78FBB3BD}" srcOrd="0" destOrd="0" parTransId="{9B62C1FD-D849-4827-9373-C843E92814FC}" sibTransId="{98258A6F-12BF-41F4-8601-9F2A46C9E2C2}"/>
    <dgm:cxn modelId="{AECA3C85-FB82-480F-8F0F-D1D8F80A9262}" type="presOf" srcId="{6CB8C195-1B75-4D8A-8DA8-22254DE8BFD5}" destId="{0A0AF32A-3B30-437D-B1A7-28320708FFAA}" srcOrd="0" destOrd="0" presId="urn:microsoft.com/office/officeart/2005/8/layout/arrow4"/>
    <dgm:cxn modelId="{F493857B-FC8B-4FDB-AF22-BB429CFEF990}" type="presParOf" srcId="{A03249BA-55DF-4039-B319-5332611A9930}" destId="{2DDEE98A-3921-4A5E-83FD-38D0C1773FBB}" srcOrd="0" destOrd="0" presId="urn:microsoft.com/office/officeart/2005/8/layout/arrow4"/>
    <dgm:cxn modelId="{1B9C34A1-D2B8-4ABB-A66A-0D0DBB0CC655}" type="presParOf" srcId="{A03249BA-55DF-4039-B319-5332611A9930}" destId="{DB14180A-5235-4BCD-8D18-0A47300B3D0E}" srcOrd="1" destOrd="0" presId="urn:microsoft.com/office/officeart/2005/8/layout/arrow4"/>
    <dgm:cxn modelId="{198DB7E8-9AE2-454C-8A8C-8A364858920A}" type="presParOf" srcId="{A03249BA-55DF-4039-B319-5332611A9930}" destId="{2B568668-AB19-4867-AE38-C3A4E2157A83}" srcOrd="2" destOrd="0" presId="urn:microsoft.com/office/officeart/2005/8/layout/arrow4"/>
    <dgm:cxn modelId="{AD6C43D3-4B9B-48DE-998D-55E66474843D}" type="presParOf" srcId="{A03249BA-55DF-4039-B319-5332611A9930}" destId="{0A0AF32A-3B30-437D-B1A7-28320708FFAA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DEE98A-3921-4A5E-83FD-38D0C1773FBB}">
      <dsp:nvSpPr>
        <dsp:cNvPr id="0" name=""/>
        <dsp:cNvSpPr/>
      </dsp:nvSpPr>
      <dsp:spPr>
        <a:xfrm rot="10800000">
          <a:off x="453157" y="0"/>
          <a:ext cx="2584703" cy="1938528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14180A-5235-4BCD-8D18-0A47300B3D0E}">
      <dsp:nvSpPr>
        <dsp:cNvPr id="0" name=""/>
        <dsp:cNvSpPr/>
      </dsp:nvSpPr>
      <dsp:spPr>
        <a:xfrm>
          <a:off x="3115402" y="0"/>
          <a:ext cx="5528691" cy="19385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0" rIns="248920" bIns="24892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500" kern="1200" dirty="0"/>
            <a:t>神对以色列民：</a:t>
          </a:r>
          <a:endParaRPr lang="en-US" altLang="zh-CN" sz="3500" kern="1200" dirty="0"/>
        </a:p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500" kern="1200" dirty="0"/>
            <a:t>养育、管教、慈爱、信实</a:t>
          </a:r>
        </a:p>
      </dsp:txBody>
      <dsp:txXfrm>
        <a:off x="3115402" y="0"/>
        <a:ext cx="5528691" cy="1938528"/>
      </dsp:txXfrm>
    </dsp:sp>
    <dsp:sp modelId="{2B568668-AB19-4867-AE38-C3A4E2157A83}">
      <dsp:nvSpPr>
        <dsp:cNvPr id="0" name=""/>
        <dsp:cNvSpPr/>
      </dsp:nvSpPr>
      <dsp:spPr>
        <a:xfrm>
          <a:off x="1755086" y="2138687"/>
          <a:ext cx="1470722" cy="1780033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0AF32A-3B30-437D-B1A7-28320708FFAA}">
      <dsp:nvSpPr>
        <dsp:cNvPr id="0" name=""/>
        <dsp:cNvSpPr/>
      </dsp:nvSpPr>
      <dsp:spPr>
        <a:xfrm>
          <a:off x="3890814" y="2100072"/>
          <a:ext cx="5528691" cy="19385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0" rIns="248920" bIns="24892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500" kern="1200" dirty="0"/>
            <a:t>以色列民对神：</a:t>
          </a:r>
          <a:endParaRPr lang="en-US" altLang="zh-CN" sz="3500" kern="1200" dirty="0"/>
        </a:p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3500" kern="1200" dirty="0"/>
            <a:t>悖逆、离弃、藐视、疏远</a:t>
          </a:r>
          <a:endParaRPr lang="zh-CN" altLang="en-US" sz="3500" kern="1200" dirty="0"/>
        </a:p>
      </dsp:txBody>
      <dsp:txXfrm>
        <a:off x="3890814" y="2100072"/>
        <a:ext cx="5528691" cy="19385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1EB5CF-D71F-4E0D-BCD1-E9A964F9B05A}" type="datetimeFigureOut">
              <a:rPr lang="zh-CN" altLang="en-US" smtClean="0"/>
              <a:t>2019/3/28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966FD70-EF13-44BE-8371-2C8393E24497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0719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B5CF-D71F-4E0D-BCD1-E9A964F9B05A}" type="datetimeFigureOut">
              <a:rPr lang="zh-CN" altLang="en-US" smtClean="0"/>
              <a:t>2019/3/28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6FD70-EF13-44BE-8371-2C8393E24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8602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B5CF-D71F-4E0D-BCD1-E9A964F9B05A}" type="datetimeFigureOut">
              <a:rPr lang="zh-CN" altLang="en-US" smtClean="0"/>
              <a:t>2019/3/28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6FD70-EF13-44BE-8371-2C8393E24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4946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B5CF-D71F-4E0D-BCD1-E9A964F9B05A}" type="datetimeFigureOut">
              <a:rPr lang="zh-CN" altLang="en-US" smtClean="0"/>
              <a:t>2019/3/28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6FD70-EF13-44BE-8371-2C8393E24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991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B5CF-D71F-4E0D-BCD1-E9A964F9B05A}" type="datetimeFigureOut">
              <a:rPr lang="zh-CN" altLang="en-US" smtClean="0"/>
              <a:t>2019/3/28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6FD70-EF13-44BE-8371-2C8393E24497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714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B5CF-D71F-4E0D-BCD1-E9A964F9B05A}" type="datetimeFigureOut">
              <a:rPr lang="zh-CN" altLang="en-US" smtClean="0"/>
              <a:t>2019/3/28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6FD70-EF13-44BE-8371-2C8393E24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8261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B5CF-D71F-4E0D-BCD1-E9A964F9B05A}" type="datetimeFigureOut">
              <a:rPr lang="zh-CN" altLang="en-US" smtClean="0"/>
              <a:t>2019/3/28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6FD70-EF13-44BE-8371-2C8393E24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8491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B5CF-D71F-4E0D-BCD1-E9A964F9B05A}" type="datetimeFigureOut">
              <a:rPr lang="zh-CN" altLang="en-US" smtClean="0"/>
              <a:t>2019/3/28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6FD70-EF13-44BE-8371-2C8393E24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0429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B5CF-D71F-4E0D-BCD1-E9A964F9B05A}" type="datetimeFigureOut">
              <a:rPr lang="zh-CN" altLang="en-US" smtClean="0"/>
              <a:t>2019/3/28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6FD70-EF13-44BE-8371-2C8393E24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925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B5CF-D71F-4E0D-BCD1-E9A964F9B05A}" type="datetimeFigureOut">
              <a:rPr lang="zh-CN" altLang="en-US" smtClean="0"/>
              <a:t>2019/3/28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6FD70-EF13-44BE-8371-2C8393E24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0166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EB5CF-D71F-4E0D-BCD1-E9A964F9B05A}" type="datetimeFigureOut">
              <a:rPr lang="zh-CN" altLang="en-US" smtClean="0"/>
              <a:t>2019/3/28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6FD70-EF13-44BE-8371-2C8393E24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7125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C31EB5CF-D71F-4E0D-BCD1-E9A964F9B05A}" type="datetimeFigureOut">
              <a:rPr lang="zh-CN" altLang="en-US" smtClean="0"/>
              <a:t>2019/3/28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966FD70-EF13-44BE-8371-2C8393E244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5779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6AF388-FBFC-426E-93EE-D9E45A5093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6000" dirty="0"/>
              <a:t>以赛亚书</a:t>
            </a:r>
            <a:r>
              <a:rPr lang="en-US" altLang="zh-CN" sz="6000" dirty="0"/>
              <a:t>1</a:t>
            </a:r>
            <a:r>
              <a:rPr lang="zh-CN" altLang="en-US" sz="6000" dirty="0"/>
              <a:t>：</a:t>
            </a:r>
            <a:r>
              <a:rPr lang="en-US" altLang="zh-CN" sz="6000" dirty="0"/>
              <a:t>1-20</a:t>
            </a:r>
            <a:br>
              <a:rPr lang="en-US" altLang="zh-CN" dirty="0"/>
            </a:br>
            <a:r>
              <a:rPr lang="zh-CN" altLang="en-US" sz="4000" dirty="0"/>
              <a:t>止住作恶，学习行善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BAF3836-D8F1-4DE1-8722-470E9559A8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/>
          </a:p>
          <a:p>
            <a:r>
              <a:rPr lang="en-US" altLang="zh-CN" dirty="0"/>
              <a:t>2019.3.24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12037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3A4EEE-62F0-4DE3-A18F-FEE42524A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b="1" dirty="0"/>
              <a:t>盼望</a:t>
            </a:r>
            <a:r>
              <a:rPr lang="en-US" altLang="zh-CN" b="1" dirty="0"/>
              <a:t>2</a:t>
            </a:r>
            <a:r>
              <a:rPr lang="zh-CN" altLang="zh-CN" b="1" dirty="0"/>
              <a:t>——罪得洗净</a:t>
            </a:r>
            <a:r>
              <a:rPr lang="zh-CN" altLang="en-US" b="1" dirty="0"/>
              <a:t>（</a:t>
            </a:r>
            <a:r>
              <a:rPr lang="en-US" altLang="zh-CN" b="1" dirty="0"/>
              <a:t>1</a:t>
            </a:r>
            <a:r>
              <a:rPr lang="zh-CN" altLang="en-US" b="1" dirty="0"/>
              <a:t>：</a:t>
            </a:r>
            <a:r>
              <a:rPr lang="en-US" altLang="zh-CN" b="1" dirty="0"/>
              <a:t>18</a:t>
            </a:r>
            <a:r>
              <a:rPr lang="zh-CN" altLang="en-US" b="1" dirty="0"/>
              <a:t>）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D3568D-B89C-4453-BCF9-924B089BE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赛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6</a:t>
            </a:r>
          </a:p>
          <a:p>
            <a:r>
              <a:rPr lang="zh-CN" altLang="zh-CN" dirty="0"/>
              <a:t>赛</a:t>
            </a:r>
            <a:r>
              <a:rPr lang="en-US" altLang="zh-CN" dirty="0"/>
              <a:t>53</a:t>
            </a:r>
            <a:r>
              <a:rPr lang="zh-CN" altLang="zh-CN" dirty="0"/>
              <a:t>：</a:t>
            </a:r>
            <a:r>
              <a:rPr lang="en-US" altLang="zh-CN" dirty="0"/>
              <a:t>5</a:t>
            </a:r>
          </a:p>
          <a:p>
            <a:r>
              <a:rPr lang="zh-CN" altLang="zh-CN" dirty="0"/>
              <a:t>赛</a:t>
            </a:r>
            <a:r>
              <a:rPr lang="en-US" altLang="zh-CN" dirty="0"/>
              <a:t>30</a:t>
            </a:r>
            <a:r>
              <a:rPr lang="zh-CN" altLang="zh-CN" dirty="0"/>
              <a:t>：</a:t>
            </a:r>
            <a:r>
              <a:rPr lang="en-US" altLang="zh-CN" dirty="0"/>
              <a:t>26</a:t>
            </a:r>
          </a:p>
          <a:p>
            <a:r>
              <a:rPr lang="zh-CN" altLang="zh-CN" dirty="0"/>
              <a:t>赛</a:t>
            </a:r>
            <a:r>
              <a:rPr lang="en-US" altLang="zh-CN" dirty="0"/>
              <a:t>42</a:t>
            </a:r>
            <a:r>
              <a:rPr lang="zh-CN" altLang="zh-CN" dirty="0"/>
              <a:t>：</a:t>
            </a:r>
            <a:r>
              <a:rPr lang="en-US" altLang="zh-CN" dirty="0"/>
              <a:t>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66587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3A4EEE-62F0-4DE3-A18F-FEE42524A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19-20</a:t>
            </a:r>
            <a:r>
              <a:rPr lang="zh-CN" altLang="zh-CN" dirty="0"/>
              <a:t>节</a:t>
            </a:r>
            <a:r>
              <a:rPr lang="en-US" altLang="zh-CN" dirty="0"/>
              <a:t>  </a:t>
            </a:r>
            <a:r>
              <a:rPr lang="zh-CN" altLang="zh-CN" dirty="0"/>
              <a:t>神重申</a:t>
            </a:r>
            <a:r>
              <a:rPr lang="zh-CN" altLang="en-US" dirty="0"/>
              <a:t>与</a:t>
            </a:r>
            <a:r>
              <a:rPr lang="zh-CN" altLang="zh-CN" dirty="0"/>
              <a:t>以色列人的约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D3568D-B89C-4453-BCF9-924B089BE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zh-CN" altLang="zh-CN" sz="4000" b="1" dirty="0"/>
              <a:t>盼望</a:t>
            </a:r>
            <a:r>
              <a:rPr lang="en-US" altLang="zh-CN" sz="4000" b="1" dirty="0"/>
              <a:t>3</a:t>
            </a:r>
            <a:r>
              <a:rPr lang="zh-CN" altLang="zh-CN" sz="4000" b="1" dirty="0"/>
              <a:t>——吃地上的美物</a:t>
            </a:r>
            <a:r>
              <a:rPr lang="zh-CN" altLang="en-US" sz="4000" b="1" dirty="0"/>
              <a:t>（</a:t>
            </a:r>
            <a:r>
              <a:rPr lang="en-US" altLang="zh-CN" sz="4000" b="1" dirty="0"/>
              <a:t>19</a:t>
            </a:r>
            <a:r>
              <a:rPr lang="zh-CN" altLang="en-US" sz="4000" b="1" dirty="0"/>
              <a:t>节）</a:t>
            </a:r>
            <a:endParaRPr lang="en-US" altLang="zh-CN" sz="4000" b="1" dirty="0"/>
          </a:p>
          <a:p>
            <a:pPr>
              <a:lnSpc>
                <a:spcPct val="200000"/>
              </a:lnSpc>
            </a:pPr>
            <a:r>
              <a:rPr lang="zh-CN" altLang="zh-CN" dirty="0"/>
              <a:t>吃</a:t>
            </a:r>
            <a:r>
              <a:rPr lang="en-US" altLang="zh-CN" dirty="0"/>
              <a:t>vs. </a:t>
            </a:r>
            <a:r>
              <a:rPr lang="zh-CN" altLang="zh-CN" dirty="0"/>
              <a:t>被吞灭（被吞吃）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56970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CF9C01-00D4-4F3A-BA5A-6D2622A9C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两种人的对比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CB1A2787-3268-44F8-9085-DEAACB639F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0929203"/>
              </p:ext>
            </p:extLst>
          </p:nvPr>
        </p:nvGraphicFramePr>
        <p:xfrm>
          <a:off x="1452880" y="1838960"/>
          <a:ext cx="9367520" cy="4389120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4683760">
                  <a:extLst>
                    <a:ext uri="{9D8B030D-6E8A-4147-A177-3AD203B41FA5}">
                      <a16:colId xmlns:a16="http://schemas.microsoft.com/office/drawing/2014/main" val="2714056952"/>
                    </a:ext>
                  </a:extLst>
                </a:gridCol>
                <a:gridCol w="4683760">
                  <a:extLst>
                    <a:ext uri="{9D8B030D-6E8A-4147-A177-3AD203B41FA5}">
                      <a16:colId xmlns:a16="http://schemas.microsoft.com/office/drawing/2014/main" val="1609071190"/>
                    </a:ext>
                  </a:extLst>
                </a:gridCol>
              </a:tblGrid>
              <a:tr h="467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3200" b="0" kern="0">
                          <a:effectLst/>
                        </a:rPr>
                        <a:t>悖逆神的人</a:t>
                      </a:r>
                      <a:endParaRPr lang="zh-CN" sz="3200" b="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3200" b="0" kern="0">
                          <a:effectLst/>
                        </a:rPr>
                        <a:t>听从神的人</a:t>
                      </a:r>
                      <a:endParaRPr lang="zh-CN" sz="3200" b="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05957061"/>
                  </a:ext>
                </a:extLst>
              </a:tr>
              <a:tr h="467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3200" b="0" kern="0">
                          <a:effectLst/>
                        </a:rPr>
                        <a:t>持续作恶</a:t>
                      </a:r>
                      <a:endParaRPr lang="zh-CN" sz="3200" b="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3200" b="0" kern="0">
                          <a:effectLst/>
                        </a:rPr>
                        <a:t>弃恶从善</a:t>
                      </a:r>
                      <a:endParaRPr lang="zh-CN" sz="3200" b="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646788034"/>
                  </a:ext>
                </a:extLst>
              </a:tr>
              <a:tr h="467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3200" b="0" kern="0">
                          <a:effectLst/>
                        </a:rPr>
                        <a:t>罪像朱红</a:t>
                      </a:r>
                      <a:endParaRPr lang="zh-CN" sz="3200" b="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3200" b="0" kern="0">
                          <a:effectLst/>
                        </a:rPr>
                        <a:t>变成雪白</a:t>
                      </a:r>
                      <a:endParaRPr lang="zh-CN" sz="3200" b="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718144799"/>
                  </a:ext>
                </a:extLst>
              </a:tr>
              <a:tr h="467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3200" b="0" kern="0">
                          <a:effectLst/>
                        </a:rPr>
                        <a:t>红如丹颜</a:t>
                      </a:r>
                      <a:endParaRPr lang="zh-CN" sz="3200" b="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3200" b="0" kern="0">
                          <a:effectLst/>
                        </a:rPr>
                        <a:t>白如羊毛</a:t>
                      </a:r>
                      <a:endParaRPr lang="zh-CN" sz="3200" b="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264589062"/>
                  </a:ext>
                </a:extLst>
              </a:tr>
              <a:tr h="14020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3200" b="0" kern="0">
                          <a:effectLst/>
                        </a:rPr>
                        <a:t>喜爱贿赂，追求赃私，不为孤儿伸冤，不为寡妇立案</a:t>
                      </a:r>
                      <a:endParaRPr lang="zh-CN" sz="3200" b="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3200" b="0" kern="0">
                          <a:effectLst/>
                        </a:rPr>
                        <a:t>寻求公平，解救受欺压的，给孤儿伸冤，为寡妇辨屈</a:t>
                      </a:r>
                      <a:endParaRPr lang="zh-CN" sz="3200" b="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28647627"/>
                  </a:ext>
                </a:extLst>
              </a:tr>
              <a:tr h="467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3200" b="0" kern="0">
                          <a:effectLst/>
                        </a:rPr>
                        <a:t>被刀剑吞吃</a:t>
                      </a:r>
                      <a:endParaRPr lang="zh-CN" sz="3200" b="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3200" b="0" kern="0">
                          <a:effectLst/>
                        </a:rPr>
                        <a:t>吃地上的美物</a:t>
                      </a:r>
                      <a:endParaRPr lang="zh-CN" sz="3200" b="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75635256"/>
                  </a:ext>
                </a:extLst>
              </a:tr>
              <a:tr h="467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3200" b="0" kern="0">
                          <a:effectLst/>
                        </a:rPr>
                        <a:t>枯干、焚毁、灭亡</a:t>
                      </a:r>
                      <a:endParaRPr lang="zh-CN" sz="3200" b="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3200" b="0" kern="0" dirty="0">
                          <a:effectLst/>
                        </a:rPr>
                        <a:t>蒙救赎</a:t>
                      </a:r>
                      <a:endParaRPr lang="zh-CN" sz="32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16137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9248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C6097B9-A461-4262-B7BB-3F014B24B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8580" y="772160"/>
            <a:ext cx="9514840" cy="5049520"/>
          </a:xfrm>
        </p:spPr>
        <p:txBody>
          <a:bodyPr>
            <a:noAutofit/>
          </a:bodyPr>
          <a:lstStyle/>
          <a:p>
            <a:r>
              <a:rPr lang="zh-CN" altLang="zh-CN" sz="3600" dirty="0"/>
              <a:t>“恶人若回头离开所作的一切罪恶、谨守我一切的律例、行正直与合理的事、他必定存活、不至死亡。他所犯的一切罪过都不被记念、因所行的义、他必存活。</a:t>
            </a:r>
          </a:p>
          <a:p>
            <a:r>
              <a:rPr lang="zh-CN" altLang="zh-CN" sz="3600" dirty="0"/>
              <a:t>义人若转离义行而作罪孽、照着恶人所行一切可憎的事而行、他岂能存活么。他所行的一切义、都不被记念、他必因所犯的罪所行的恶死亡。”</a:t>
            </a:r>
            <a:endParaRPr lang="en-US" altLang="zh-CN" sz="3600" dirty="0"/>
          </a:p>
          <a:p>
            <a:pPr marL="45720" indent="0" algn="r">
              <a:buNone/>
            </a:pPr>
            <a:r>
              <a:rPr lang="zh-CN" altLang="zh-CN" sz="3600" dirty="0"/>
              <a:t>（结</a:t>
            </a:r>
            <a:r>
              <a:rPr lang="en-US" altLang="zh-CN" sz="3600" dirty="0"/>
              <a:t>18:21-24</a:t>
            </a:r>
            <a:r>
              <a:rPr lang="zh-CN" altLang="zh-CN" sz="3600" dirty="0"/>
              <a:t>）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730134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59E777-8241-4411-A7BB-DAE0AFF42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240" y="2819400"/>
            <a:ext cx="9872871" cy="4038600"/>
          </a:xfrm>
        </p:spPr>
        <p:txBody>
          <a:bodyPr/>
          <a:lstStyle/>
          <a:p>
            <a:endParaRPr lang="zh-CN" altLang="en-US"/>
          </a:p>
        </p:txBody>
      </p:sp>
      <p:pic>
        <p:nvPicPr>
          <p:cNvPr id="1026" name="Picture 2" descr="https://timgsa.baidu.com/timg?image&amp;quality=80&amp;size=b9999_10000&amp;sec=1553327389429&amp;di=74d347658dcd887fc4d6b67727bbb2e8&amp;imgtype=0&amp;src=http%3A%2F%2Fs8.sinaimg.cn%2Fmw690%2F001LRieQty72dwXY9N517%26690">
            <a:extLst>
              <a:ext uri="{FF2B5EF4-FFF2-40B4-BE49-F238E27FC236}">
                <a16:creationId xmlns:a16="http://schemas.microsoft.com/office/drawing/2014/main" id="{F539EA27-B924-432B-A207-9058CEA429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6570" r="531" b="7189"/>
          <a:stretch/>
        </p:blipFill>
        <p:spPr bwMode="auto">
          <a:xfrm>
            <a:off x="418991" y="894080"/>
            <a:ext cx="3749089" cy="4897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timgsa.baidu.com/timg?image&amp;quality=80&amp;size=b9999_10000&amp;sec=1553328022824&amp;di=0b8b7dbf5dbfbfc62f5e3e8f26517dd8&amp;imgtype=0&amp;src=http%3A%2F%2Fimg.mp.itc.cn%2Fupload%2F20170811%2Ff1bc521051374df29b4dc38094544c64_th.jpg">
            <a:extLst>
              <a:ext uri="{FF2B5EF4-FFF2-40B4-BE49-F238E27FC236}">
                <a16:creationId xmlns:a16="http://schemas.microsoft.com/office/drawing/2014/main" id="{B6B08E21-01F4-44F8-A731-0F67E7288F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1409" y="1206416"/>
            <a:ext cx="7238951" cy="4445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箭头: 左 3">
            <a:extLst>
              <a:ext uri="{FF2B5EF4-FFF2-40B4-BE49-F238E27FC236}">
                <a16:creationId xmlns:a16="http://schemas.microsoft.com/office/drawing/2014/main" id="{E2324D15-2492-48CF-89FB-1A38E71C8D7D}"/>
              </a:ext>
            </a:extLst>
          </p:cNvPr>
          <p:cNvSpPr/>
          <p:nvPr/>
        </p:nvSpPr>
        <p:spPr>
          <a:xfrm>
            <a:off x="3855720" y="3520440"/>
            <a:ext cx="3322320" cy="2997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5AAFC54F-A4AE-4849-B254-45E6387C2A0C}"/>
              </a:ext>
            </a:extLst>
          </p:cNvPr>
          <p:cNvSpPr txBox="1"/>
          <p:nvPr/>
        </p:nvSpPr>
        <p:spPr>
          <a:xfrm rot="1268241">
            <a:off x="1959329" y="1242399"/>
            <a:ext cx="400110" cy="637735"/>
          </a:xfrm>
          <a:prstGeom prst="rect">
            <a:avLst/>
          </a:prstGeom>
          <a:solidFill>
            <a:srgbClr val="FFFF00"/>
          </a:solidFill>
        </p:spPr>
        <p:txBody>
          <a:bodyPr vert="eaVert" wrap="square" rtlCol="0">
            <a:spAutoFit/>
          </a:bodyPr>
          <a:lstStyle/>
          <a:p>
            <a:r>
              <a:rPr lang="zh-CN" altLang="en-US" sz="1400" dirty="0"/>
              <a:t>腓尼基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8C1BA68-3081-4898-8641-5D668D58064A}"/>
              </a:ext>
            </a:extLst>
          </p:cNvPr>
          <p:cNvSpPr txBox="1"/>
          <p:nvPr/>
        </p:nvSpPr>
        <p:spPr>
          <a:xfrm>
            <a:off x="1857804" y="2706379"/>
            <a:ext cx="952902" cy="369332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以色列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A240DDB4-76FF-484B-A6AA-046E8106AECC}"/>
              </a:ext>
            </a:extLst>
          </p:cNvPr>
          <p:cNvSpPr txBox="1"/>
          <p:nvPr/>
        </p:nvSpPr>
        <p:spPr>
          <a:xfrm>
            <a:off x="2780021" y="1708092"/>
            <a:ext cx="952902" cy="369332"/>
          </a:xfrm>
          <a:prstGeom prst="rect">
            <a:avLst/>
          </a:prstGeom>
          <a:solidFill>
            <a:srgbClr val="00CC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亚兰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49C4449-0DC4-4E3E-A9D0-7E8143B8E0CD}"/>
              </a:ext>
            </a:extLst>
          </p:cNvPr>
          <p:cNvSpPr txBox="1"/>
          <p:nvPr/>
        </p:nvSpPr>
        <p:spPr>
          <a:xfrm>
            <a:off x="2909347" y="3158037"/>
            <a:ext cx="694250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亚扪</a:t>
            </a:r>
            <a:endParaRPr lang="en-US" altLang="zh-CN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78408CD-15C2-43D3-B41A-1328ABE43DBF}"/>
              </a:ext>
            </a:extLst>
          </p:cNvPr>
          <p:cNvSpPr txBox="1"/>
          <p:nvPr/>
        </p:nvSpPr>
        <p:spPr>
          <a:xfrm>
            <a:off x="2480605" y="4262059"/>
            <a:ext cx="543327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/>
              <a:t>摩押</a:t>
            </a:r>
            <a:endParaRPr lang="en-US" altLang="zh-CN" sz="1400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3739359-DA45-4AAF-BB5D-EB94720A4587}"/>
              </a:ext>
            </a:extLst>
          </p:cNvPr>
          <p:cNvSpPr txBox="1"/>
          <p:nvPr/>
        </p:nvSpPr>
        <p:spPr>
          <a:xfrm>
            <a:off x="1313736" y="4415947"/>
            <a:ext cx="855240" cy="369332"/>
          </a:xfrm>
          <a:prstGeom prst="rect">
            <a:avLst/>
          </a:prstGeom>
          <a:solidFill>
            <a:srgbClr val="66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犹大</a:t>
            </a:r>
            <a:endParaRPr lang="en-US" altLang="zh-CN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1F5E724-1173-46DE-8079-312AC1CCFE7D}"/>
              </a:ext>
            </a:extLst>
          </p:cNvPr>
          <p:cNvSpPr txBox="1"/>
          <p:nvPr/>
        </p:nvSpPr>
        <p:spPr>
          <a:xfrm rot="18200524">
            <a:off x="759539" y="3945260"/>
            <a:ext cx="952902" cy="2923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00" dirty="0"/>
              <a:t>非利士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E6DC2242-7B5D-43EB-86BE-88BC9D7ED8A6}"/>
              </a:ext>
            </a:extLst>
          </p:cNvPr>
          <p:cNvSpPr txBox="1"/>
          <p:nvPr/>
        </p:nvSpPr>
        <p:spPr>
          <a:xfrm>
            <a:off x="1799366" y="5119860"/>
            <a:ext cx="952902" cy="369332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以东</a:t>
            </a:r>
          </a:p>
        </p:txBody>
      </p:sp>
    </p:spTree>
    <p:extLst>
      <p:ext uri="{BB962C8B-B14F-4D97-AF65-F5344CB8AC3E}">
        <p14:creationId xmlns:p14="http://schemas.microsoft.com/office/powerpoint/2010/main" val="124789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D96C2A-105B-453F-8DAF-104252C08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2-4</a:t>
            </a:r>
            <a:r>
              <a:rPr lang="zh-CN" altLang="en-US" dirty="0"/>
              <a:t>节  悖逆的儿女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7F6AA1AA-BC6E-4572-8B46-CED54DEA3E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9098173"/>
              </p:ext>
            </p:extLst>
          </p:nvPr>
        </p:nvGraphicFramePr>
        <p:xfrm>
          <a:off x="1143000" y="2057400"/>
          <a:ext cx="9872663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7771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3109C0-A0FD-4FDB-ABEF-2F79401F5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5-9</a:t>
            </a:r>
            <a:r>
              <a:rPr lang="zh-CN" altLang="en-US" dirty="0"/>
              <a:t>节    </a:t>
            </a:r>
            <a:r>
              <a:rPr lang="zh-CN" altLang="zh-CN" dirty="0"/>
              <a:t>有些苦难是神的严厉责罚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5E84FFA-4047-48B4-BA02-BC82D8CEC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200" b="1" dirty="0"/>
              <a:t>从前</a:t>
            </a:r>
            <a:r>
              <a:rPr lang="zh-CN" altLang="zh-CN" sz="3200" b="1" dirty="0"/>
              <a:t>神祝福以色列，以色列也犯罪（何</a:t>
            </a:r>
            <a:r>
              <a:rPr lang="en-US" altLang="zh-CN" sz="3200" b="1" dirty="0"/>
              <a:t>10</a:t>
            </a:r>
            <a:r>
              <a:rPr lang="zh-CN" altLang="zh-CN" sz="3200" b="1" dirty="0"/>
              <a:t>：</a:t>
            </a:r>
            <a:r>
              <a:rPr lang="en-US" altLang="zh-CN" sz="3200" b="1" dirty="0"/>
              <a:t>1</a:t>
            </a:r>
            <a:r>
              <a:rPr lang="zh-CN" altLang="zh-CN" sz="3200" b="1" dirty="0"/>
              <a:t>）</a:t>
            </a:r>
            <a:endParaRPr lang="en-US" altLang="zh-CN" sz="3200" b="1" dirty="0"/>
          </a:p>
          <a:p>
            <a:r>
              <a:rPr lang="zh-CN" altLang="en-US" sz="3200" b="1" dirty="0"/>
              <a:t>此刻</a:t>
            </a:r>
            <a:r>
              <a:rPr lang="zh-CN" altLang="zh-CN" sz="3200" b="1" dirty="0"/>
              <a:t>神责罚以色列，以色列也不悔改</a:t>
            </a:r>
            <a:r>
              <a:rPr lang="zh-CN" altLang="en-US" sz="3200" b="1" dirty="0"/>
              <a:t>（赛</a:t>
            </a:r>
            <a:r>
              <a:rPr lang="en-US" altLang="zh-CN" sz="3200" b="1" dirty="0"/>
              <a:t>1</a:t>
            </a:r>
            <a:r>
              <a:rPr lang="zh-CN" altLang="en-US" sz="3200" b="1" dirty="0"/>
              <a:t>：</a:t>
            </a:r>
            <a:r>
              <a:rPr lang="en-US" altLang="zh-CN" sz="3200" b="1" dirty="0"/>
              <a:t>5-9</a:t>
            </a:r>
            <a:r>
              <a:rPr lang="zh-CN" altLang="en-US" sz="3200" b="1" dirty="0"/>
              <a:t>）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48354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59E777-8241-4411-A7BB-DAE0AFF42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240" y="2819400"/>
            <a:ext cx="9872871" cy="4038600"/>
          </a:xfrm>
        </p:spPr>
        <p:txBody>
          <a:bodyPr/>
          <a:lstStyle/>
          <a:p>
            <a:endParaRPr lang="zh-CN" altLang="en-US"/>
          </a:p>
        </p:txBody>
      </p:sp>
      <p:pic>
        <p:nvPicPr>
          <p:cNvPr id="1026" name="Picture 2" descr="https://timgsa.baidu.com/timg?image&amp;quality=80&amp;size=b9999_10000&amp;sec=1553327389429&amp;di=74d347658dcd887fc4d6b67727bbb2e8&amp;imgtype=0&amp;src=http%3A%2F%2Fs8.sinaimg.cn%2Fmw690%2F001LRieQty72dwXY9N517%26690">
            <a:extLst>
              <a:ext uri="{FF2B5EF4-FFF2-40B4-BE49-F238E27FC236}">
                <a16:creationId xmlns:a16="http://schemas.microsoft.com/office/drawing/2014/main" id="{F539EA27-B924-432B-A207-9058CEA429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6570" r="531" b="7189"/>
          <a:stretch/>
        </p:blipFill>
        <p:spPr bwMode="auto">
          <a:xfrm>
            <a:off x="418991" y="894080"/>
            <a:ext cx="3749089" cy="4897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timgsa.baidu.com/timg?image&amp;quality=80&amp;size=b9999_10000&amp;sec=1553328022824&amp;di=0b8b7dbf5dbfbfc62f5e3e8f26517dd8&amp;imgtype=0&amp;src=http%3A%2F%2Fimg.mp.itc.cn%2Fupload%2F20170811%2Ff1bc521051374df29b4dc38094544c64_th.jpg">
            <a:extLst>
              <a:ext uri="{FF2B5EF4-FFF2-40B4-BE49-F238E27FC236}">
                <a16:creationId xmlns:a16="http://schemas.microsoft.com/office/drawing/2014/main" id="{B6B08E21-01F4-44F8-A731-0F67E7288F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1409" y="1206416"/>
            <a:ext cx="7238951" cy="4445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箭头: 左 3">
            <a:extLst>
              <a:ext uri="{FF2B5EF4-FFF2-40B4-BE49-F238E27FC236}">
                <a16:creationId xmlns:a16="http://schemas.microsoft.com/office/drawing/2014/main" id="{E2324D15-2492-48CF-89FB-1A38E71C8D7D}"/>
              </a:ext>
            </a:extLst>
          </p:cNvPr>
          <p:cNvSpPr/>
          <p:nvPr/>
        </p:nvSpPr>
        <p:spPr>
          <a:xfrm>
            <a:off x="3855720" y="3520440"/>
            <a:ext cx="3322320" cy="2997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5AAFC54F-A4AE-4849-B254-45E6387C2A0C}"/>
              </a:ext>
            </a:extLst>
          </p:cNvPr>
          <p:cNvSpPr txBox="1"/>
          <p:nvPr/>
        </p:nvSpPr>
        <p:spPr>
          <a:xfrm rot="1268241">
            <a:off x="1959329" y="1242399"/>
            <a:ext cx="400110" cy="637735"/>
          </a:xfrm>
          <a:prstGeom prst="rect">
            <a:avLst/>
          </a:prstGeom>
          <a:solidFill>
            <a:srgbClr val="FFFF00"/>
          </a:solidFill>
        </p:spPr>
        <p:txBody>
          <a:bodyPr vert="eaVert" wrap="square" rtlCol="0">
            <a:spAutoFit/>
          </a:bodyPr>
          <a:lstStyle/>
          <a:p>
            <a:r>
              <a:rPr lang="zh-CN" altLang="en-US" sz="1400" dirty="0"/>
              <a:t>腓尼基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8C1BA68-3081-4898-8641-5D668D58064A}"/>
              </a:ext>
            </a:extLst>
          </p:cNvPr>
          <p:cNvSpPr txBox="1"/>
          <p:nvPr/>
        </p:nvSpPr>
        <p:spPr>
          <a:xfrm>
            <a:off x="1857804" y="2706379"/>
            <a:ext cx="952902" cy="369332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以色列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A240DDB4-76FF-484B-A6AA-046E8106AECC}"/>
              </a:ext>
            </a:extLst>
          </p:cNvPr>
          <p:cNvSpPr txBox="1"/>
          <p:nvPr/>
        </p:nvSpPr>
        <p:spPr>
          <a:xfrm>
            <a:off x="2780021" y="1708092"/>
            <a:ext cx="952902" cy="369332"/>
          </a:xfrm>
          <a:prstGeom prst="rect">
            <a:avLst/>
          </a:prstGeom>
          <a:solidFill>
            <a:srgbClr val="00CC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亚兰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49C4449-0DC4-4E3E-A9D0-7E8143B8E0CD}"/>
              </a:ext>
            </a:extLst>
          </p:cNvPr>
          <p:cNvSpPr txBox="1"/>
          <p:nvPr/>
        </p:nvSpPr>
        <p:spPr>
          <a:xfrm>
            <a:off x="2909347" y="3158037"/>
            <a:ext cx="694250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亚扪</a:t>
            </a:r>
            <a:endParaRPr lang="en-US" altLang="zh-CN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78408CD-15C2-43D3-B41A-1328ABE43DBF}"/>
              </a:ext>
            </a:extLst>
          </p:cNvPr>
          <p:cNvSpPr txBox="1"/>
          <p:nvPr/>
        </p:nvSpPr>
        <p:spPr>
          <a:xfrm>
            <a:off x="2480605" y="4262059"/>
            <a:ext cx="543327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/>
              <a:t>摩押</a:t>
            </a:r>
            <a:endParaRPr lang="en-US" altLang="zh-CN" sz="1400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3739359-DA45-4AAF-BB5D-EB94720A4587}"/>
              </a:ext>
            </a:extLst>
          </p:cNvPr>
          <p:cNvSpPr txBox="1"/>
          <p:nvPr/>
        </p:nvSpPr>
        <p:spPr>
          <a:xfrm>
            <a:off x="1313736" y="4415947"/>
            <a:ext cx="855240" cy="369332"/>
          </a:xfrm>
          <a:prstGeom prst="rect">
            <a:avLst/>
          </a:prstGeom>
          <a:solidFill>
            <a:srgbClr val="66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犹大</a:t>
            </a:r>
            <a:endParaRPr lang="en-US" altLang="zh-CN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1F5E724-1173-46DE-8079-312AC1CCFE7D}"/>
              </a:ext>
            </a:extLst>
          </p:cNvPr>
          <p:cNvSpPr txBox="1"/>
          <p:nvPr/>
        </p:nvSpPr>
        <p:spPr>
          <a:xfrm rot="18200524">
            <a:off x="759539" y="3945260"/>
            <a:ext cx="952902" cy="2923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00" dirty="0"/>
              <a:t>非利士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E6DC2242-7B5D-43EB-86BE-88BC9D7ED8A6}"/>
              </a:ext>
            </a:extLst>
          </p:cNvPr>
          <p:cNvSpPr txBox="1"/>
          <p:nvPr/>
        </p:nvSpPr>
        <p:spPr>
          <a:xfrm>
            <a:off x="1799366" y="5119860"/>
            <a:ext cx="952902" cy="369332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以东</a:t>
            </a:r>
          </a:p>
        </p:txBody>
      </p:sp>
    </p:spTree>
    <p:extLst>
      <p:ext uri="{BB962C8B-B14F-4D97-AF65-F5344CB8AC3E}">
        <p14:creationId xmlns:p14="http://schemas.microsoft.com/office/powerpoint/2010/main" val="2978045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D7F836-6ABC-48B8-B6A5-A49D77B70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b="1" dirty="0"/>
              <a:t>盼望</a:t>
            </a:r>
            <a:r>
              <a:rPr lang="en-US" altLang="zh-CN" b="1" dirty="0"/>
              <a:t>1</a:t>
            </a:r>
            <a:r>
              <a:rPr lang="zh-CN" altLang="zh-CN" b="1" dirty="0"/>
              <a:t>——责罚中的怜悯：余民</a:t>
            </a:r>
            <a:r>
              <a:rPr lang="zh-CN" altLang="en-US" b="1" dirty="0"/>
              <a:t>（</a:t>
            </a:r>
            <a:r>
              <a:rPr lang="en-US" altLang="zh-CN" b="1" dirty="0"/>
              <a:t>1</a:t>
            </a:r>
            <a:r>
              <a:rPr lang="zh-CN" altLang="en-US" b="1" dirty="0"/>
              <a:t>：</a:t>
            </a:r>
            <a:r>
              <a:rPr lang="en-US" altLang="zh-CN" b="1" dirty="0"/>
              <a:t>9</a:t>
            </a:r>
            <a:r>
              <a:rPr lang="zh-CN" altLang="en-US" b="1" dirty="0"/>
              <a:t>）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7DB9612-F645-40AB-B930-C58435522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CN" sz="2600" dirty="0"/>
              <a:t>大洪水余民</a:t>
            </a:r>
            <a:r>
              <a:rPr lang="en-US" altLang="zh-CN" sz="2600" dirty="0"/>
              <a:t>——</a:t>
            </a:r>
            <a:r>
              <a:rPr lang="zh-CN" altLang="zh-CN" sz="2600" dirty="0"/>
              <a:t>挪亚一家</a:t>
            </a:r>
            <a:endParaRPr lang="en-US" altLang="zh-CN" sz="2600" dirty="0"/>
          </a:p>
          <a:p>
            <a:r>
              <a:rPr lang="zh-CN" altLang="zh-CN" sz="2600" dirty="0"/>
              <a:t>所多玛余民</a:t>
            </a:r>
            <a:r>
              <a:rPr lang="en-US" altLang="zh-CN" sz="2600" dirty="0"/>
              <a:t>——</a:t>
            </a:r>
            <a:r>
              <a:rPr lang="zh-CN" altLang="zh-CN" sz="2600" dirty="0"/>
              <a:t>罗得及两女</a:t>
            </a:r>
            <a:endParaRPr lang="en-US" altLang="zh-CN" sz="2600" dirty="0"/>
          </a:p>
          <a:p>
            <a:r>
              <a:rPr lang="zh-CN" altLang="zh-CN" sz="2600" dirty="0"/>
              <a:t>犹大国余民</a:t>
            </a:r>
            <a:r>
              <a:rPr lang="en-US" altLang="zh-CN" sz="2600" dirty="0"/>
              <a:t>——</a:t>
            </a:r>
            <a:r>
              <a:rPr lang="zh-CN" altLang="en-US" sz="2600" dirty="0"/>
              <a:t>上帝审判中幸存的人</a:t>
            </a:r>
            <a:endParaRPr lang="en-US" altLang="zh-CN" sz="2600" dirty="0"/>
          </a:p>
          <a:p>
            <a:r>
              <a:rPr lang="zh-CN" altLang="en-US" sz="2600" dirty="0"/>
              <a:t>最终的余民</a:t>
            </a:r>
            <a:r>
              <a:rPr lang="en-US" altLang="zh-CN" sz="2600" dirty="0"/>
              <a:t>——</a:t>
            </a:r>
            <a:r>
              <a:rPr lang="zh-CN" altLang="en-US" sz="2600" dirty="0"/>
              <a:t>接受耶稣救赎的人</a:t>
            </a:r>
          </a:p>
        </p:txBody>
      </p:sp>
    </p:spTree>
    <p:extLst>
      <p:ext uri="{BB962C8B-B14F-4D97-AF65-F5344CB8AC3E}">
        <p14:creationId xmlns:p14="http://schemas.microsoft.com/office/powerpoint/2010/main" val="2883232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D7F836-6ABC-48B8-B6A5-A49D77B70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10-15</a:t>
            </a:r>
            <a:r>
              <a:rPr lang="zh-CN" altLang="en-US" dirty="0"/>
              <a:t>节 虚伪的敬虔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7DB9612-F645-40AB-B930-C58435522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免死金牌</a:t>
            </a:r>
            <a:r>
              <a:rPr lang="zh-CN" altLang="en-US" dirty="0"/>
              <a:t>？</a:t>
            </a:r>
            <a:r>
              <a:rPr lang="zh-CN" altLang="zh-CN" dirty="0"/>
              <a:t>犯罪许可证？</a:t>
            </a:r>
            <a:endParaRPr lang="en-US" altLang="zh-CN" dirty="0"/>
          </a:p>
          <a:p>
            <a:r>
              <a:rPr lang="zh-CN" altLang="zh-CN" dirty="0"/>
              <a:t>罗</a:t>
            </a:r>
            <a:r>
              <a:rPr lang="en-US" altLang="zh-CN" dirty="0"/>
              <a:t>3</a:t>
            </a:r>
            <a:r>
              <a:rPr lang="zh-CN" altLang="zh-CN" dirty="0"/>
              <a:t>：</a:t>
            </a:r>
            <a:r>
              <a:rPr lang="en-US" altLang="zh-CN" dirty="0"/>
              <a:t>31</a:t>
            </a:r>
            <a:r>
              <a:rPr lang="zh-CN" altLang="zh-CN" dirty="0"/>
              <a:t>；</a:t>
            </a:r>
            <a:r>
              <a:rPr lang="en-US" altLang="zh-CN" dirty="0"/>
              <a:t>6</a:t>
            </a:r>
            <a:r>
              <a:rPr lang="zh-CN" altLang="zh-CN" dirty="0"/>
              <a:t>：</a:t>
            </a:r>
            <a:r>
              <a:rPr lang="en-US" altLang="zh-CN" dirty="0"/>
              <a:t>1-2</a:t>
            </a:r>
            <a:r>
              <a:rPr lang="zh-CN" altLang="zh-CN" dirty="0"/>
              <a:t>。林前</a:t>
            </a:r>
            <a:r>
              <a:rPr lang="en-US" altLang="zh-CN" dirty="0"/>
              <a:t>6</a:t>
            </a:r>
            <a:r>
              <a:rPr lang="zh-CN" altLang="zh-CN" dirty="0"/>
              <a:t>：</a:t>
            </a:r>
            <a:r>
              <a:rPr lang="en-US" altLang="zh-CN" dirty="0"/>
              <a:t>15</a:t>
            </a:r>
          </a:p>
          <a:p>
            <a:r>
              <a:rPr lang="zh-CN" altLang="zh-CN" dirty="0"/>
              <a:t>罗</a:t>
            </a:r>
            <a:r>
              <a:rPr lang="en-US" altLang="zh-CN" dirty="0"/>
              <a:t>11</a:t>
            </a:r>
            <a:r>
              <a:rPr lang="zh-CN" altLang="zh-CN" dirty="0"/>
              <a:t>：</a:t>
            </a:r>
            <a:r>
              <a:rPr lang="en-US" altLang="zh-CN" dirty="0"/>
              <a:t>20-22</a:t>
            </a:r>
          </a:p>
          <a:p>
            <a:r>
              <a:rPr lang="zh-CN" altLang="zh-CN" dirty="0"/>
              <a:t>彼前</a:t>
            </a:r>
            <a:r>
              <a:rPr lang="en-US" altLang="zh-CN" dirty="0"/>
              <a:t>2</a:t>
            </a:r>
            <a:r>
              <a:rPr lang="zh-CN" altLang="zh-CN" dirty="0"/>
              <a:t>：</a:t>
            </a:r>
            <a:r>
              <a:rPr lang="en-US" altLang="zh-CN" dirty="0"/>
              <a:t>16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3945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A0A320-DC79-4664-BE3E-6A1952561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16-17</a:t>
            </a:r>
            <a:r>
              <a:rPr lang="zh-CN" altLang="en-US" dirty="0"/>
              <a:t>节</a:t>
            </a:r>
            <a:r>
              <a:rPr lang="en-US" altLang="zh-CN" dirty="0"/>
              <a:t> </a:t>
            </a:r>
            <a:r>
              <a:rPr lang="zh-CN" altLang="zh-CN" dirty="0"/>
              <a:t>止住作恶，学习行善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9215B5E-4673-4EF9-BEC6-17125029A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17040"/>
            <a:ext cx="9872871" cy="437896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altLang="zh-CN" b="1" dirty="0"/>
              <a:t>1</a:t>
            </a:r>
            <a:r>
              <a:rPr lang="zh-CN" altLang="zh-CN" b="1" dirty="0"/>
              <a:t>、选择——只能二选一，没有第三条道路。</a:t>
            </a:r>
          </a:p>
          <a:p>
            <a:pPr lvl="0"/>
            <a:r>
              <a:rPr lang="zh-CN" altLang="zh-CN" b="1" dirty="0"/>
              <a:t>善与恶</a:t>
            </a:r>
          </a:p>
          <a:p>
            <a:pPr marL="45720" indent="0">
              <a:buNone/>
            </a:pPr>
            <a:r>
              <a:rPr lang="en-US" altLang="zh-CN" dirty="0"/>
              <a:t>	</a:t>
            </a:r>
            <a:r>
              <a:rPr lang="zh-CN" altLang="zh-CN" dirty="0"/>
              <a:t>弃恶择善。诗</a:t>
            </a:r>
            <a:r>
              <a:rPr lang="en-US" altLang="zh-CN" dirty="0"/>
              <a:t>1</a:t>
            </a:r>
            <a:r>
              <a:rPr lang="zh-CN" altLang="zh-CN" dirty="0"/>
              <a:t>。弃恶就意味着行善，行善就意味着弃恶。</a:t>
            </a:r>
          </a:p>
          <a:p>
            <a:pPr lvl="0"/>
            <a:r>
              <a:rPr lang="zh-CN" altLang="zh-CN" b="1" dirty="0"/>
              <a:t>对与错</a:t>
            </a:r>
          </a:p>
          <a:p>
            <a:pPr marL="45720" indent="0">
              <a:buNone/>
            </a:pPr>
            <a:r>
              <a:rPr lang="en-US" altLang="zh-CN" dirty="0"/>
              <a:t>	Stop doing wrong; learn to do right.</a:t>
            </a:r>
            <a:endParaRPr lang="zh-CN" altLang="zh-CN" dirty="0"/>
          </a:p>
          <a:p>
            <a:pPr lvl="0"/>
            <a:r>
              <a:rPr lang="zh-CN" altLang="zh-CN" b="1" dirty="0"/>
              <a:t>神与罪</a:t>
            </a:r>
          </a:p>
          <a:p>
            <a:pPr marL="45720" indent="0">
              <a:buNone/>
            </a:pPr>
            <a:r>
              <a:rPr lang="en-US" altLang="zh-CN" dirty="0"/>
              <a:t>	</a:t>
            </a:r>
            <a:r>
              <a:rPr lang="zh-CN" altLang="zh-CN" dirty="0"/>
              <a:t>离弃自己的罪，归向神。像高低杠，离开这个杠的</a:t>
            </a:r>
            <a:r>
              <a:rPr lang="zh-CN" altLang="en-US" dirty="0"/>
              <a:t>时候</a:t>
            </a:r>
            <a:r>
              <a:rPr lang="zh-CN" altLang="zh-CN" dirty="0"/>
              <a:t>必须抓住那个杠。</a:t>
            </a:r>
          </a:p>
          <a:p>
            <a:pPr lvl="0"/>
            <a:r>
              <a:rPr lang="zh-CN" altLang="zh-CN" b="1" dirty="0"/>
              <a:t>神与魔鬼</a:t>
            </a:r>
          </a:p>
          <a:p>
            <a:pPr marL="45720" indent="0">
              <a:buNone/>
            </a:pPr>
            <a:r>
              <a:rPr lang="en-US" altLang="zh-CN" dirty="0"/>
              <a:t>	</a:t>
            </a:r>
            <a:r>
              <a:rPr lang="zh-CN" altLang="zh-CN" dirty="0"/>
              <a:t>雅</a:t>
            </a:r>
            <a:r>
              <a:rPr lang="en-US" altLang="zh-CN" dirty="0"/>
              <a:t>4</a:t>
            </a:r>
            <a:r>
              <a:rPr lang="zh-CN" altLang="zh-CN" dirty="0"/>
              <a:t>：</a:t>
            </a:r>
            <a:r>
              <a:rPr lang="en-US" altLang="zh-CN" dirty="0"/>
              <a:t>7-8</a:t>
            </a:r>
            <a:r>
              <a:rPr lang="zh-CN" altLang="zh-CN" dirty="0"/>
              <a:t>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1513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A0A320-DC79-4664-BE3E-6A1952561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16-17</a:t>
            </a:r>
            <a:r>
              <a:rPr lang="zh-CN" altLang="en-US" dirty="0"/>
              <a:t>节</a:t>
            </a:r>
            <a:r>
              <a:rPr lang="en-US" altLang="zh-CN" dirty="0"/>
              <a:t> </a:t>
            </a:r>
            <a:r>
              <a:rPr lang="zh-CN" altLang="zh-CN" dirty="0"/>
              <a:t>止住作恶，学习行善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9215B5E-4673-4EF9-BEC6-17125029A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965960"/>
            <a:ext cx="9606280" cy="413004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altLang="zh-CN" sz="2600" b="1" dirty="0"/>
              <a:t>2</a:t>
            </a:r>
            <a:r>
              <a:rPr lang="zh-CN" altLang="zh-CN" sz="2600" b="1" dirty="0"/>
              <a:t>、行善（做对的事）就意味着与恶（错的事）作斗争。</a:t>
            </a:r>
          </a:p>
          <a:p>
            <a:r>
              <a:rPr lang="zh-CN" altLang="zh-CN" sz="2600" dirty="0"/>
              <a:t>既与自己的恶作斗争，又与社会上的恶作斗争。</a:t>
            </a:r>
          </a:p>
          <a:p>
            <a:r>
              <a:rPr lang="zh-CN" altLang="zh-CN" sz="2600" dirty="0"/>
              <a:t>既要对付自己，</a:t>
            </a:r>
            <a:r>
              <a:rPr lang="zh-CN" altLang="en-US" sz="2600" dirty="0"/>
              <a:t>也</a:t>
            </a:r>
            <a:r>
              <a:rPr lang="zh-CN" altLang="zh-CN" sz="2600" dirty="0"/>
              <a:t>要服侍他人。</a:t>
            </a:r>
            <a:endParaRPr lang="en-US" altLang="zh-CN" sz="2600" dirty="0"/>
          </a:p>
          <a:p>
            <a:r>
              <a:rPr lang="zh-CN" altLang="en-US" sz="2600" dirty="0">
                <a:solidFill>
                  <a:srgbClr val="FF0000"/>
                </a:solidFill>
              </a:rPr>
              <a:t>应当做什么</a:t>
            </a:r>
            <a:r>
              <a:rPr lang="en-US" altLang="zh-CN" sz="2600" dirty="0">
                <a:solidFill>
                  <a:srgbClr val="FF0000"/>
                </a:solidFill>
              </a:rPr>
              <a:t>——</a:t>
            </a:r>
            <a:r>
              <a:rPr lang="zh-CN" altLang="en-US" sz="2600" dirty="0">
                <a:solidFill>
                  <a:srgbClr val="FF0000"/>
                </a:solidFill>
              </a:rPr>
              <a:t>“要止住作恶，学习行善，寻求公平，解救受欺压的，给孤儿伸冤，为寡妇辨屈。”</a:t>
            </a:r>
            <a:endParaRPr lang="en-US" altLang="zh-CN" sz="2600" dirty="0">
              <a:solidFill>
                <a:srgbClr val="FF0000"/>
              </a:solidFill>
            </a:endParaRPr>
          </a:p>
          <a:p>
            <a:r>
              <a:rPr lang="zh-CN" altLang="en-US" sz="2600" dirty="0">
                <a:solidFill>
                  <a:srgbClr val="FF0000"/>
                </a:solidFill>
              </a:rPr>
              <a:t>怎样才能做到</a:t>
            </a:r>
            <a:r>
              <a:rPr lang="en-US" altLang="zh-CN" sz="2600" dirty="0">
                <a:solidFill>
                  <a:srgbClr val="FF0000"/>
                </a:solidFill>
              </a:rPr>
              <a:t>——</a:t>
            </a:r>
            <a:r>
              <a:rPr lang="zh-CN" altLang="en-US" sz="2600" dirty="0">
                <a:solidFill>
                  <a:srgbClr val="FF0000"/>
                </a:solidFill>
              </a:rPr>
              <a:t>靠自己的意志？还是靠神的恩典？</a:t>
            </a:r>
          </a:p>
        </p:txBody>
      </p:sp>
    </p:spTree>
    <p:extLst>
      <p:ext uri="{BB962C8B-B14F-4D97-AF65-F5344CB8AC3E}">
        <p14:creationId xmlns:p14="http://schemas.microsoft.com/office/powerpoint/2010/main" val="983477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基础">
  <a:themeElements>
    <a:clrScheme name="基础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基础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础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TM03457444[[fn=基础]]</Template>
  <TotalTime>1115</TotalTime>
  <Words>566</Words>
  <Application>Microsoft Office PowerPoint</Application>
  <PresentationFormat>宽屏</PresentationFormat>
  <Paragraphs>79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8" baseType="lpstr">
      <vt:lpstr>宋体</vt:lpstr>
      <vt:lpstr>Calibri</vt:lpstr>
      <vt:lpstr>Corbel</vt:lpstr>
      <vt:lpstr>Times New Roman</vt:lpstr>
      <vt:lpstr>基础</vt:lpstr>
      <vt:lpstr>以赛亚书1：1-20 止住作恶，学习行善</vt:lpstr>
      <vt:lpstr>PowerPoint 演示文稿</vt:lpstr>
      <vt:lpstr>2-4节  悖逆的儿女</vt:lpstr>
      <vt:lpstr>5-9节    有些苦难是神的严厉责罚</vt:lpstr>
      <vt:lpstr>PowerPoint 演示文稿</vt:lpstr>
      <vt:lpstr>盼望1——责罚中的怜悯：余民（1：9）</vt:lpstr>
      <vt:lpstr>10-15节 虚伪的敬虔</vt:lpstr>
      <vt:lpstr>16-17节 止住作恶，学习行善</vt:lpstr>
      <vt:lpstr>16-17节 止住作恶，学习行善</vt:lpstr>
      <vt:lpstr>盼望2——罪得洗净（1：18）</vt:lpstr>
      <vt:lpstr>19-20节  神重申与以色列人的约</vt:lpstr>
      <vt:lpstr>两种人的对比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2019-03-23T03:43:19Z</dcterms:created>
  <dcterms:modified xsi:type="dcterms:W3CDTF">2019-03-28T13:46:48Z</dcterms:modified>
</cp:coreProperties>
</file>