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1513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埃航飞机失事</a:t>
            </a:r>
            <a:endParaRPr lang="en-US" altLang="zh-CN" dirty="0"/>
          </a:p>
          <a:p>
            <a:r>
              <a:rPr lang="zh-CN" altLang="en-US" dirty="0"/>
              <a:t>新西兰枪杀案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从海中上来的兽（但以理书、启示录）</a:t>
            </a:r>
            <a:endParaRPr lang="en-US" altLang="zh-CN" dirty="0"/>
          </a:p>
          <a:p>
            <a:r>
              <a:rPr lang="zh-CN" altLang="en-US" dirty="0"/>
              <a:t>新天新地中没有海了（启示录）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71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911</a:t>
            </a:r>
            <a:r>
              <a:rPr lang="zh-CN" altLang="en-US" dirty="0"/>
              <a:t>事件后坐飞机的牧师</a:t>
            </a:r>
            <a:endParaRPr lang="en-US" altLang="zh-CN" dirty="0"/>
          </a:p>
          <a:p>
            <a:r>
              <a:rPr lang="zh-CN" altLang="en-US" dirty="0"/>
              <a:t>以色列人在旷野发怨言</a:t>
            </a:r>
            <a:endParaRPr lang="en-US" altLang="zh-CN" dirty="0"/>
          </a:p>
          <a:p>
            <a:r>
              <a:rPr lang="zh-CN" altLang="en-US" dirty="0"/>
              <a:t>使徒行传</a:t>
            </a:r>
            <a:r>
              <a:rPr lang="en-US" altLang="zh-CN" dirty="0"/>
              <a:t>27</a:t>
            </a:r>
            <a:r>
              <a:rPr lang="zh-CN" altLang="en-US" dirty="0"/>
              <a:t>章保罗遇到风浪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22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8:23-27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平静风浪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认识耶稣是谁</a:t>
            </a:r>
            <a:endParaRPr lang="en-US" altLang="zh-CN" dirty="0"/>
          </a:p>
          <a:p>
            <a:pPr lvl="1"/>
            <a:r>
              <a:rPr lang="zh-CN" altLang="en-US" dirty="0"/>
              <a:t>祂是自然界的主</a:t>
            </a:r>
            <a:endParaRPr lang="en-US" altLang="zh-CN" dirty="0"/>
          </a:p>
          <a:p>
            <a:pPr lvl="1"/>
            <a:r>
              <a:rPr lang="zh-CN" altLang="en-US" dirty="0"/>
              <a:t>祂是弥赛亚（王）</a:t>
            </a:r>
            <a:endParaRPr lang="en-US" altLang="zh-CN" dirty="0"/>
          </a:p>
          <a:p>
            <a:r>
              <a:rPr lang="zh-CN" altLang="en-US" dirty="0"/>
              <a:t>用真实的信心来回应神</a:t>
            </a:r>
            <a:endParaRPr lang="en-US" altLang="zh-CN" dirty="0"/>
          </a:p>
          <a:p>
            <a:pPr lvl="1"/>
            <a:r>
              <a:rPr lang="zh-CN" altLang="en-US" dirty="0"/>
              <a:t>是基于对耶稣的认识</a:t>
            </a:r>
            <a:endParaRPr lang="en-US" altLang="zh-CN" dirty="0"/>
          </a:p>
          <a:p>
            <a:pPr lvl="1"/>
            <a:r>
              <a:rPr lang="zh-CN" altLang="en-US" dirty="0"/>
              <a:t>是经历耶稣的同在和权能</a:t>
            </a:r>
            <a:endParaRPr lang="en-US" altLang="zh-CN" dirty="0"/>
          </a:p>
          <a:p>
            <a:pPr lvl="1"/>
            <a:r>
              <a:rPr lang="zh-CN" altLang="en-US" dirty="0"/>
              <a:t>是彻底的基建于和耶稣的关系</a:t>
            </a:r>
            <a:endParaRPr lang="en-US" altLang="zh-CN" dirty="0"/>
          </a:p>
          <a:p>
            <a:pPr lvl="1"/>
            <a:r>
              <a:rPr lang="zh-CN" altLang="en-US" dirty="0"/>
              <a:t>认识祂        委身祂        经历祂        信靠祂</a:t>
            </a:r>
            <a:endParaRPr lang="en-US" altLang="zh-CN" dirty="0"/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7A3AAF99-FBEF-4328-B106-33295DC48686}"/>
              </a:ext>
            </a:extLst>
          </p:cNvPr>
          <p:cNvSpPr/>
          <p:nvPr/>
        </p:nvSpPr>
        <p:spPr>
          <a:xfrm>
            <a:off x="2539346" y="5381600"/>
            <a:ext cx="520486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3B7F1482-74F8-4513-9576-A862314A3F59}"/>
              </a:ext>
            </a:extLst>
          </p:cNvPr>
          <p:cNvSpPr/>
          <p:nvPr/>
        </p:nvSpPr>
        <p:spPr>
          <a:xfrm>
            <a:off x="6316622" y="5381600"/>
            <a:ext cx="520486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3910F487-0946-4633-BD6F-4E4B82459D7D}"/>
              </a:ext>
            </a:extLst>
          </p:cNvPr>
          <p:cNvSpPr/>
          <p:nvPr/>
        </p:nvSpPr>
        <p:spPr>
          <a:xfrm>
            <a:off x="4427984" y="5381600"/>
            <a:ext cx="520486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手杖形 9">
            <a:extLst>
              <a:ext uri="{FF2B5EF4-FFF2-40B4-BE49-F238E27FC236}">
                <a16:creationId xmlns:a16="http://schemas.microsoft.com/office/drawing/2014/main" id="{D15E1947-2A45-44D9-9D0F-92C2FB5BFB25}"/>
              </a:ext>
            </a:extLst>
          </p:cNvPr>
          <p:cNvSpPr/>
          <p:nvPr/>
        </p:nvSpPr>
        <p:spPr>
          <a:xfrm rot="10800000">
            <a:off x="1691680" y="5813647"/>
            <a:ext cx="5976664" cy="76971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8:23-27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23</a:t>
            </a:r>
            <a:r>
              <a:rPr lang="zh-CN" altLang="en-US" dirty="0"/>
              <a:t>耶稣上了船，门徒跟着他。</a:t>
            </a:r>
            <a:r>
              <a:rPr lang="en-US" altLang="zh-CN" baseline="30000" dirty="0"/>
              <a:t>24</a:t>
            </a:r>
            <a:r>
              <a:rPr lang="zh-CN" altLang="en-US" dirty="0"/>
              <a:t>海里忽然起了暴风，甚至船被波浪掩盖。耶稣却睡着了。</a:t>
            </a:r>
            <a:r>
              <a:rPr lang="en-US" altLang="zh-CN" baseline="30000" dirty="0"/>
              <a:t>25</a:t>
            </a:r>
            <a:r>
              <a:rPr lang="zh-CN" altLang="en-US" dirty="0"/>
              <a:t>门徒来叫醒了他，说：“主啊，救我们，我们丧命啦！”</a:t>
            </a:r>
            <a:r>
              <a:rPr lang="en-US" altLang="zh-CN" baseline="30000" dirty="0"/>
              <a:t>26</a:t>
            </a:r>
            <a:r>
              <a:rPr lang="zh-CN" altLang="en-US" dirty="0"/>
              <a:t>耶稣说：“你们这小信的人哪！为什么胆怯呢？”于是起来，斥责风和海，风和海就大大地平静了。</a:t>
            </a:r>
            <a:r>
              <a:rPr lang="en-US" altLang="zh-CN" baseline="30000" dirty="0"/>
              <a:t>27</a:t>
            </a:r>
            <a:r>
              <a:rPr lang="zh-CN" altLang="en-US" dirty="0"/>
              <a:t>众人希奇说：“这是怎样的人？连风和海也听从他了？”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天国的样式：第一篇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平静风浪（太</a:t>
            </a:r>
            <a:r>
              <a:rPr lang="en-US" altLang="zh-CN" dirty="0">
                <a:solidFill>
                  <a:srgbClr val="FFC000"/>
                </a:solidFill>
              </a:rPr>
              <a:t>8:23-27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9BE732-88F1-4EDD-A995-630E292F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6A114D-2A61-4971-A154-646D178A2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做门徒的代价</a:t>
            </a:r>
            <a:endParaRPr lang="en-US" altLang="zh-CN" dirty="0"/>
          </a:p>
          <a:p>
            <a:pPr lvl="1"/>
            <a:r>
              <a:rPr lang="zh-CN" altLang="en-US" dirty="0"/>
              <a:t>我为什么跟随耶稣？</a:t>
            </a:r>
            <a:endParaRPr lang="en-US" altLang="zh-CN" dirty="0"/>
          </a:p>
          <a:p>
            <a:pPr lvl="1"/>
            <a:r>
              <a:rPr lang="zh-CN" altLang="en-US" dirty="0"/>
              <a:t>我为什么不跟随耶稣？</a:t>
            </a:r>
            <a:endParaRPr lang="en-US" altLang="zh-CN" dirty="0"/>
          </a:p>
          <a:p>
            <a:pPr lvl="1"/>
            <a:r>
              <a:rPr lang="zh-CN" altLang="en-US" dirty="0"/>
              <a:t>腓</a:t>
            </a:r>
            <a:r>
              <a:rPr lang="en-US" altLang="zh-CN" dirty="0"/>
              <a:t>3:7-9</a:t>
            </a:r>
          </a:p>
          <a:p>
            <a:r>
              <a:rPr lang="zh-CN" altLang="en-US" dirty="0"/>
              <a:t>跟随耶稣</a:t>
            </a:r>
            <a:endParaRPr lang="en-US" altLang="zh-CN" dirty="0"/>
          </a:p>
          <a:p>
            <a:pPr lvl="1"/>
            <a:r>
              <a:rPr lang="zh-CN" altLang="en-US" dirty="0"/>
              <a:t>认识耶稣是谁</a:t>
            </a:r>
            <a:endParaRPr lang="en-US" altLang="zh-CN" dirty="0"/>
          </a:p>
          <a:p>
            <a:pPr lvl="1"/>
            <a:r>
              <a:rPr lang="zh-CN" altLang="en-US" dirty="0"/>
              <a:t>用信心来回应</a:t>
            </a:r>
          </a:p>
        </p:txBody>
      </p:sp>
    </p:spTree>
    <p:extLst>
      <p:ext uri="{BB962C8B-B14F-4D97-AF65-F5344CB8AC3E}">
        <p14:creationId xmlns:p14="http://schemas.microsoft.com/office/powerpoint/2010/main" val="20870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C73525-9F9C-4DF9-A831-EEA36F3F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耶稣是谁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102A39-6B36-4D40-BF0F-E3EA750F0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门徒认为耶稣是怎样的人？</a:t>
            </a:r>
            <a:endParaRPr lang="en-US" altLang="zh-CN" dirty="0"/>
          </a:p>
          <a:p>
            <a:pPr lvl="1"/>
            <a:r>
              <a:rPr lang="zh-CN" altLang="en-US" dirty="0"/>
              <a:t>教导真理的夫子</a:t>
            </a:r>
            <a:endParaRPr lang="en-US" altLang="zh-CN" dirty="0"/>
          </a:p>
          <a:p>
            <a:pPr lvl="1"/>
            <a:r>
              <a:rPr lang="zh-CN" altLang="en-US" dirty="0"/>
              <a:t>医病赶鬼的先知</a:t>
            </a:r>
            <a:endParaRPr lang="en-US" altLang="zh-CN" dirty="0"/>
          </a:p>
          <a:p>
            <a:r>
              <a:rPr lang="zh-CN" altLang="en-US" dirty="0"/>
              <a:t>马太福音的主旨：耶稣是弥赛亚（王）</a:t>
            </a:r>
            <a:endParaRPr lang="en-US" altLang="zh-CN" dirty="0"/>
          </a:p>
          <a:p>
            <a:pPr lvl="1"/>
            <a:r>
              <a:rPr lang="zh-CN" altLang="en-US" dirty="0"/>
              <a:t>祂有教导的权柄</a:t>
            </a:r>
            <a:endParaRPr lang="en-US" altLang="zh-CN" dirty="0"/>
          </a:p>
          <a:p>
            <a:pPr lvl="1"/>
            <a:r>
              <a:rPr lang="zh-CN" altLang="en-US" dirty="0"/>
              <a:t>祂有医治的权柄</a:t>
            </a:r>
            <a:endParaRPr lang="en-US" altLang="zh-CN" dirty="0"/>
          </a:p>
          <a:p>
            <a:pPr lvl="1"/>
            <a:r>
              <a:rPr lang="zh-CN" altLang="en-US" dirty="0"/>
              <a:t>祂对邪灵有权柄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祂对自然界的权柄</a:t>
            </a:r>
            <a:endParaRPr lang="en-US" altLang="zh-CN" dirty="0">
              <a:solidFill>
                <a:srgbClr val="FFC000"/>
              </a:solidFill>
            </a:endParaRP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907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CDD166-5216-4A78-B3ED-6B0482131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耶稣是谁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1FDBD5-5CC8-4168-85CF-6DD99B266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反差的描述</a:t>
            </a:r>
            <a:endParaRPr lang="en-US" altLang="zh-CN" dirty="0"/>
          </a:p>
          <a:p>
            <a:pPr lvl="1"/>
            <a:r>
              <a:rPr lang="zh-CN" altLang="en-US" dirty="0"/>
              <a:t>狐狸有洞，天空的飞鸟有窝，人子却没有枕头的地方。</a:t>
            </a:r>
            <a:endParaRPr lang="en-US" altLang="zh-CN" dirty="0"/>
          </a:p>
          <a:p>
            <a:pPr lvl="1"/>
            <a:r>
              <a:rPr lang="zh-CN" altLang="en-US" dirty="0"/>
              <a:t>这是怎样的人？连风和海也听从他了？</a:t>
            </a:r>
            <a:endParaRPr lang="en-US" altLang="zh-CN" dirty="0"/>
          </a:p>
          <a:p>
            <a:r>
              <a:rPr lang="zh-CN" altLang="en-US" dirty="0"/>
              <a:t>耶稣的人性和</a:t>
            </a:r>
            <a:r>
              <a:rPr lang="zh-CN" altLang="en-US" dirty="0">
                <a:solidFill>
                  <a:srgbClr val="FFC000"/>
                </a:solidFill>
              </a:rPr>
              <a:t>神性</a:t>
            </a:r>
            <a:endParaRPr lang="en-US" altLang="zh-CN" dirty="0">
              <a:solidFill>
                <a:srgbClr val="FFC000"/>
              </a:solidFill>
            </a:endParaRPr>
          </a:p>
          <a:p>
            <a:pPr lvl="1"/>
            <a:r>
              <a:rPr lang="zh-CN" altLang="en-US" dirty="0"/>
              <a:t>耶稣却睡着了</a:t>
            </a:r>
            <a:endParaRPr lang="en-US" altLang="zh-CN" dirty="0"/>
          </a:p>
          <a:p>
            <a:pPr lvl="1"/>
            <a:r>
              <a:rPr lang="zh-CN" altLang="en-US" dirty="0"/>
              <a:t>旧约中神是控制和平静海的那位</a:t>
            </a:r>
            <a:endParaRPr lang="en-US" altLang="zh-CN" dirty="0"/>
          </a:p>
          <a:p>
            <a:pPr lvl="2"/>
            <a:r>
              <a:rPr lang="zh-CN" altLang="en-US" dirty="0"/>
              <a:t>诗</a:t>
            </a:r>
            <a:r>
              <a:rPr lang="en-US" altLang="zh-CN" dirty="0"/>
              <a:t>65:5-7</a:t>
            </a:r>
          </a:p>
          <a:p>
            <a:pPr lvl="2"/>
            <a:r>
              <a:rPr lang="zh-CN" altLang="en-US" dirty="0"/>
              <a:t>伯</a:t>
            </a:r>
            <a:r>
              <a:rPr lang="en-US" altLang="zh-CN" dirty="0"/>
              <a:t>38:8-11</a:t>
            </a:r>
          </a:p>
          <a:p>
            <a:pPr lvl="1"/>
            <a:r>
              <a:rPr lang="zh-CN" altLang="en-US" dirty="0"/>
              <a:t>耶稣斥责风和海，风和海就大大地平静了</a:t>
            </a:r>
          </a:p>
        </p:txBody>
      </p:sp>
    </p:spTree>
    <p:extLst>
      <p:ext uri="{BB962C8B-B14F-4D97-AF65-F5344CB8AC3E}">
        <p14:creationId xmlns:p14="http://schemas.microsoft.com/office/powerpoint/2010/main" val="161729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8EA591-BF6C-47E8-88CD-1085FEEF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信心的回应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788521-24B1-417B-A3F4-6CDFDAD58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跟随耶稣</a:t>
            </a:r>
            <a:endParaRPr lang="en-US" altLang="zh-CN" dirty="0"/>
          </a:p>
          <a:p>
            <a:pPr lvl="1"/>
            <a:r>
              <a:rPr lang="zh-CN" altLang="en-US" dirty="0"/>
              <a:t>需要完全的委身（太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更大信心的要求</a:t>
            </a:r>
            <a:endParaRPr lang="en-US" altLang="zh-CN" dirty="0"/>
          </a:p>
          <a:p>
            <a:pPr lvl="2"/>
            <a:r>
              <a:rPr lang="zh-CN" altLang="en-US" dirty="0"/>
              <a:t>从认识耶稣开始</a:t>
            </a:r>
            <a:endParaRPr lang="en-US" altLang="zh-CN" dirty="0"/>
          </a:p>
          <a:p>
            <a:pPr lvl="2"/>
            <a:r>
              <a:rPr lang="zh-CN" altLang="en-US" dirty="0"/>
              <a:t>在经历耶稣的同在和权能中成长</a:t>
            </a:r>
            <a:endParaRPr lang="en-US" altLang="zh-CN" dirty="0"/>
          </a:p>
          <a:p>
            <a:r>
              <a:rPr lang="zh-CN" altLang="en-US" dirty="0"/>
              <a:t>门徒的处境</a:t>
            </a:r>
            <a:endParaRPr lang="en-US" altLang="zh-CN" dirty="0"/>
          </a:p>
          <a:p>
            <a:pPr lvl="1"/>
            <a:r>
              <a:rPr lang="zh-CN" altLang="en-US" dirty="0"/>
              <a:t>他们中不少是渔夫</a:t>
            </a:r>
            <a:endParaRPr lang="en-US" altLang="zh-CN" dirty="0"/>
          </a:p>
          <a:p>
            <a:pPr lvl="1"/>
            <a:r>
              <a:rPr lang="zh-CN" altLang="en-US" dirty="0"/>
              <a:t>他们熟悉加利利海的环境</a:t>
            </a:r>
            <a:endParaRPr lang="en-US" altLang="zh-CN" dirty="0"/>
          </a:p>
          <a:p>
            <a:pPr lvl="1"/>
            <a:r>
              <a:rPr lang="zh-CN" altLang="en-US" dirty="0"/>
              <a:t>大风大浪中耶稣却睡着了</a:t>
            </a:r>
          </a:p>
        </p:txBody>
      </p:sp>
    </p:spTree>
    <p:extLst>
      <p:ext uri="{BB962C8B-B14F-4D97-AF65-F5344CB8AC3E}">
        <p14:creationId xmlns:p14="http://schemas.microsoft.com/office/powerpoint/2010/main" val="21817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48026C-2821-4E1C-B418-41D2E9EF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信心的回应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CA20D5-A13B-4FDC-A4C9-9D49D5834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门徒的反应</a:t>
            </a:r>
            <a:endParaRPr lang="en-US" altLang="zh-CN" dirty="0"/>
          </a:p>
          <a:p>
            <a:pPr lvl="1"/>
            <a:r>
              <a:rPr lang="zh-CN" altLang="en-US" dirty="0"/>
              <a:t>他们叫醒了耶稣</a:t>
            </a:r>
            <a:endParaRPr lang="en-US" altLang="zh-CN" dirty="0"/>
          </a:p>
          <a:p>
            <a:pPr lvl="1"/>
            <a:r>
              <a:rPr lang="zh-CN" altLang="en-US" dirty="0"/>
              <a:t>他们恐惧战兢：我们丧命啦！</a:t>
            </a:r>
            <a:endParaRPr lang="en-US" altLang="zh-CN" dirty="0"/>
          </a:p>
          <a:p>
            <a:pPr lvl="1"/>
            <a:r>
              <a:rPr lang="zh-CN" altLang="en-US" dirty="0"/>
              <a:t>他们寻求耶稣的救赎：主啊，救我们！</a:t>
            </a:r>
            <a:endParaRPr lang="en-US" altLang="zh-CN" dirty="0"/>
          </a:p>
          <a:p>
            <a:pPr lvl="1"/>
            <a:r>
              <a:rPr lang="zh-CN" altLang="en-US" dirty="0"/>
              <a:t>他们惊奇耶稣的作为（平静风浪后）</a:t>
            </a:r>
            <a:endParaRPr lang="en-US" altLang="zh-CN" dirty="0"/>
          </a:p>
          <a:p>
            <a:r>
              <a:rPr lang="zh-CN" altLang="en-US" dirty="0"/>
              <a:t>门徒到底有没有信心？</a:t>
            </a:r>
            <a:endParaRPr lang="en-US" altLang="zh-CN" dirty="0"/>
          </a:p>
          <a:p>
            <a:pPr lvl="1"/>
            <a:r>
              <a:rPr lang="zh-CN" altLang="en-US" dirty="0"/>
              <a:t>门徒刚刚经历了耶稣医治的神迹</a:t>
            </a:r>
            <a:endParaRPr lang="en-US" altLang="zh-CN" dirty="0"/>
          </a:p>
          <a:p>
            <a:pPr lvl="1"/>
            <a:r>
              <a:rPr lang="zh-CN" altLang="en-US" dirty="0"/>
              <a:t>在绝境中他们寻求耶稣的拯救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307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D65B63-22DE-4522-A4C7-4AED43E5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信心的回应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3D2060-B04A-44B7-9383-A5682D069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耶稣为什么斥责门徒？</a:t>
            </a:r>
            <a:endParaRPr lang="en-US" altLang="zh-CN" dirty="0"/>
          </a:p>
          <a:p>
            <a:pPr lvl="1"/>
            <a:r>
              <a:rPr lang="zh-CN" altLang="en-US" dirty="0"/>
              <a:t>什么是小信的人？</a:t>
            </a:r>
            <a:endParaRPr lang="en-US" altLang="zh-CN" dirty="0"/>
          </a:p>
          <a:p>
            <a:pPr lvl="2"/>
            <a:r>
              <a:rPr lang="zh-CN" altLang="en-US" dirty="0"/>
              <a:t>不只是讲到信心的量</a:t>
            </a:r>
            <a:endParaRPr lang="en-US" altLang="zh-CN" dirty="0"/>
          </a:p>
          <a:p>
            <a:pPr lvl="2"/>
            <a:r>
              <a:rPr lang="zh-CN" altLang="en-US" dirty="0"/>
              <a:t>更多的是在描述一种拙劣的信心（太</a:t>
            </a:r>
            <a:r>
              <a:rPr lang="en-US" altLang="zh-CN" dirty="0"/>
              <a:t>17:20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6:30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14:31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16:8</a:t>
            </a:r>
          </a:p>
          <a:p>
            <a:pPr lvl="1"/>
            <a:r>
              <a:rPr lang="zh-CN" altLang="en-US" dirty="0"/>
              <a:t>耶稣的笃定（祂睡着了）：祂的时候还没有到</a:t>
            </a:r>
            <a:endParaRPr lang="en-US" altLang="zh-CN" dirty="0"/>
          </a:p>
          <a:p>
            <a:pPr lvl="1"/>
            <a:r>
              <a:rPr lang="zh-CN" altLang="en-US" dirty="0"/>
              <a:t>门徒“小信”的原因：没有看见表面以下的事</a:t>
            </a:r>
            <a:endParaRPr lang="en-US" altLang="zh-CN" dirty="0"/>
          </a:p>
          <a:p>
            <a:pPr lvl="2"/>
            <a:r>
              <a:rPr lang="zh-CN" altLang="en-US" dirty="0"/>
              <a:t>缺少对耶稣弥赛亚身份的认识</a:t>
            </a:r>
            <a:endParaRPr lang="en-US" altLang="zh-CN" dirty="0"/>
          </a:p>
          <a:p>
            <a:pPr lvl="2"/>
            <a:r>
              <a:rPr lang="zh-CN" altLang="en-US" dirty="0"/>
              <a:t>缺少对耶稣弥撒亚事工的认识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258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15680</TotalTime>
  <Words>632</Words>
  <Application>Microsoft Office PowerPoint</Application>
  <PresentationFormat>全屏显示(4:3)</PresentationFormat>
  <Paragraphs>90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8:23-27</vt:lpstr>
      <vt:lpstr>马太福音 8:23-27</vt:lpstr>
      <vt:lpstr>天国的样式：第一篇</vt:lpstr>
      <vt:lpstr>概览</vt:lpstr>
      <vt:lpstr>耶稣是谁</vt:lpstr>
      <vt:lpstr>耶稣是谁</vt:lpstr>
      <vt:lpstr>信心的回应</vt:lpstr>
      <vt:lpstr>信心的回应</vt:lpstr>
      <vt:lpstr>信心的回应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988</cp:revision>
  <dcterms:modified xsi:type="dcterms:W3CDTF">2019-03-17T11:14:27Z</dcterms:modified>
</cp:coreProperties>
</file>