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69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8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3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2019/3/2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2019/3/2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2019/3/2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2019/3/2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2019/3/2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2019/3/2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2019/3/2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2019/3/2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8:18-22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跟随耶稣的代价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总结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需要思考的问题</a:t>
            </a:r>
            <a:endParaRPr lang="en-US" altLang="zh-CN" dirty="0"/>
          </a:p>
          <a:p>
            <a:pPr lvl="1"/>
            <a:r>
              <a:rPr lang="zh-CN" altLang="en-US" dirty="0"/>
              <a:t>今天我们是为了什么来到耶稣的面前？</a:t>
            </a:r>
            <a:endParaRPr lang="en-US" altLang="zh-CN" dirty="0"/>
          </a:p>
          <a:p>
            <a:pPr lvl="1"/>
            <a:r>
              <a:rPr lang="zh-CN" altLang="en-US" dirty="0"/>
              <a:t>今天我们是因着什么来跟随耶稣？</a:t>
            </a:r>
            <a:endParaRPr lang="en-US" altLang="zh-CN" dirty="0"/>
          </a:p>
          <a:p>
            <a:pPr lvl="1"/>
            <a:r>
              <a:rPr lang="zh-CN" altLang="en-US" dirty="0"/>
              <a:t>今天我们生命中放在首位的事物是什么？</a:t>
            </a:r>
            <a:endParaRPr lang="en-US" altLang="zh-CN" dirty="0"/>
          </a:p>
          <a:p>
            <a:pPr lvl="1"/>
            <a:r>
              <a:rPr lang="zh-CN" altLang="en-US" dirty="0"/>
              <a:t>今天我们如何回应耶稣的呼召？</a:t>
            </a:r>
            <a:endParaRPr lang="en-US" altLang="zh-CN" dirty="0"/>
          </a:p>
          <a:p>
            <a:pPr lvl="1"/>
            <a:r>
              <a:rPr lang="zh-CN" altLang="en-US" dirty="0"/>
              <a:t>今天我们是否完全委身作耶稣的门徒？</a:t>
            </a:r>
            <a:endParaRPr lang="en-US" altLang="zh-CN" dirty="0"/>
          </a:p>
          <a:p>
            <a:r>
              <a:rPr lang="zh-CN" altLang="en-US" dirty="0"/>
              <a:t>我们的认信</a:t>
            </a:r>
            <a:endParaRPr lang="en-US" altLang="zh-CN" dirty="0"/>
          </a:p>
          <a:p>
            <a:pPr lvl="1"/>
            <a:r>
              <a:rPr lang="zh-CN" altLang="en-US" dirty="0"/>
              <a:t>约</a:t>
            </a:r>
            <a:r>
              <a:rPr lang="en-US" altLang="zh-CN" dirty="0"/>
              <a:t>6:68 </a:t>
            </a:r>
            <a:r>
              <a:rPr lang="zh-CN" altLang="en-US" dirty="0"/>
              <a:t>西门彼得回答说：“主啊，你有永生之道，我们还归从谁呢？</a:t>
            </a:r>
          </a:p>
          <a:p>
            <a:pPr lvl="1"/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8:18-22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baseline="30000" dirty="0"/>
              <a:t>          18</a:t>
            </a:r>
            <a:r>
              <a:rPr lang="zh-CN" altLang="en-US" dirty="0"/>
              <a:t>耶稣见许多人围着他，就吩咐渡到那边去。</a:t>
            </a:r>
            <a:r>
              <a:rPr lang="en-US" altLang="zh-CN" baseline="30000" dirty="0"/>
              <a:t>19</a:t>
            </a:r>
            <a:r>
              <a:rPr lang="zh-CN" altLang="en-US" dirty="0"/>
              <a:t>有一个文士来，对他说：“夫子，你无论往哪里去，我要跟从你。”</a:t>
            </a:r>
            <a:r>
              <a:rPr lang="en-US" altLang="zh-CN" baseline="30000" dirty="0"/>
              <a:t>20</a:t>
            </a:r>
            <a:r>
              <a:rPr lang="zh-CN" altLang="en-US" dirty="0"/>
              <a:t>耶稣说：“狐狸有洞，天空的飞鸟有窝，人子却没有枕头的地方。”</a:t>
            </a:r>
            <a:r>
              <a:rPr lang="en-US" altLang="zh-CN" baseline="30000" dirty="0"/>
              <a:t>21</a:t>
            </a:r>
            <a:r>
              <a:rPr lang="zh-CN" altLang="en-US" dirty="0"/>
              <a:t>又有一个门徒对耶稣说：“主啊，容我先回去埋葬我的父亲。”</a:t>
            </a:r>
            <a:r>
              <a:rPr lang="en-US" altLang="zh-CN" baseline="30000" dirty="0"/>
              <a:t>22</a:t>
            </a:r>
            <a:r>
              <a:rPr lang="zh-CN" altLang="en-US" dirty="0"/>
              <a:t>耶稣说：“任凭死人埋葬他们的死人，你跟从我吧！”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天国的样式：第一篇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r>
              <a:rPr lang="zh-CN" altLang="en-US" dirty="0"/>
              <a:t>天国的来临（太</a:t>
            </a:r>
            <a:r>
              <a:rPr lang="en-US" altLang="zh-CN" dirty="0"/>
              <a:t>3:1-7:29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天国的扩张（太</a:t>
            </a:r>
            <a:r>
              <a:rPr lang="en-US" altLang="zh-CN" dirty="0"/>
              <a:t>8:1-11:1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叙事（太</a:t>
            </a:r>
            <a:r>
              <a:rPr lang="en-US" altLang="zh-CN" dirty="0"/>
              <a:t>8:1-10:4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医治的神迹（太</a:t>
            </a:r>
            <a:r>
              <a:rPr lang="en-US" altLang="zh-CN" dirty="0"/>
              <a:t>8:1-17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>
                <a:solidFill>
                  <a:srgbClr val="FFC000"/>
                </a:solidFill>
              </a:rPr>
              <a:t>跟随耶稣的代价（太</a:t>
            </a:r>
            <a:r>
              <a:rPr lang="en-US" altLang="zh-CN" dirty="0">
                <a:solidFill>
                  <a:srgbClr val="FFC000"/>
                </a:solidFill>
              </a:rPr>
              <a:t>8:18-22</a:t>
            </a:r>
            <a:r>
              <a:rPr lang="zh-CN" altLang="en-US" dirty="0">
                <a:solidFill>
                  <a:srgbClr val="FFC000"/>
                </a:solidFill>
              </a:rPr>
              <a:t>）</a:t>
            </a:r>
            <a:endParaRPr lang="en-US" altLang="zh-CN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回顾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耶稣来到地上的目的</a:t>
            </a:r>
            <a:endParaRPr lang="en-US" altLang="zh-CN" dirty="0"/>
          </a:p>
          <a:p>
            <a:pPr lvl="1"/>
            <a:r>
              <a:rPr lang="zh-CN" altLang="en-US" dirty="0"/>
              <a:t>不是改变人的生活困境（物质上的）</a:t>
            </a:r>
            <a:endParaRPr lang="en-US" altLang="zh-CN" dirty="0"/>
          </a:p>
          <a:p>
            <a:pPr lvl="1"/>
            <a:r>
              <a:rPr lang="zh-CN" altLang="en-US" dirty="0"/>
              <a:t>不是打败罗马政府（政治上的）</a:t>
            </a:r>
            <a:endParaRPr lang="en-US" altLang="zh-CN" dirty="0"/>
          </a:p>
          <a:p>
            <a:pPr lvl="1"/>
            <a:r>
              <a:rPr lang="zh-CN" altLang="en-US" dirty="0"/>
              <a:t>而是以弥赛亚的身份建立天国</a:t>
            </a:r>
            <a:endParaRPr lang="en-US" altLang="zh-CN" dirty="0"/>
          </a:p>
          <a:p>
            <a:r>
              <a:rPr lang="zh-CN" altLang="en-US" dirty="0"/>
              <a:t>耶稣行神迹的目的</a:t>
            </a:r>
            <a:endParaRPr lang="en-US" altLang="zh-CN" dirty="0"/>
          </a:p>
          <a:p>
            <a:pPr lvl="1"/>
            <a:r>
              <a:rPr lang="zh-CN" altLang="en-US" dirty="0"/>
              <a:t>不是要得人的喝彩</a:t>
            </a:r>
            <a:endParaRPr lang="en-US" altLang="zh-CN" dirty="0"/>
          </a:p>
          <a:p>
            <a:pPr lvl="1"/>
            <a:r>
              <a:rPr lang="zh-CN" altLang="en-US" dirty="0"/>
              <a:t>不是被众人迫使成为王（约</a:t>
            </a:r>
            <a:r>
              <a:rPr lang="en-US" altLang="zh-CN" dirty="0"/>
              <a:t>6:15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而是显明天国已经来临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494781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B04DC44-78A3-49A3-95DD-2600630DD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跟随耶稣的人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E6E230-6568-475B-B85F-AD41E7184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为什么有许多人围着耶稣？</a:t>
            </a:r>
            <a:endParaRPr lang="en-US" altLang="zh-CN" dirty="0"/>
          </a:p>
          <a:p>
            <a:pPr lvl="1"/>
            <a:r>
              <a:rPr lang="zh-CN" altLang="en-US" dirty="0"/>
              <a:t>耶稣能医病赶鬼</a:t>
            </a:r>
            <a:endParaRPr lang="en-US" altLang="zh-CN" dirty="0"/>
          </a:p>
          <a:p>
            <a:pPr lvl="1"/>
            <a:r>
              <a:rPr lang="zh-CN" altLang="en-US" dirty="0"/>
              <a:t>耶稣能教导人</a:t>
            </a:r>
            <a:endParaRPr lang="en-US" altLang="zh-CN" dirty="0"/>
          </a:p>
          <a:p>
            <a:pPr lvl="1"/>
            <a:r>
              <a:rPr lang="zh-CN" altLang="en-US" dirty="0"/>
              <a:t>今天我们是为了什么来到耶稣的面前？</a:t>
            </a:r>
            <a:endParaRPr lang="en-US" altLang="zh-CN" dirty="0"/>
          </a:p>
          <a:p>
            <a:r>
              <a:rPr lang="zh-CN" altLang="en-US" dirty="0"/>
              <a:t>耶稣为什么要离开？</a:t>
            </a:r>
            <a:endParaRPr lang="en-US" altLang="zh-CN" dirty="0"/>
          </a:p>
          <a:p>
            <a:pPr lvl="1"/>
            <a:r>
              <a:rPr lang="zh-CN" altLang="en-US" dirty="0"/>
              <a:t>祂明白众人的心（林前</a:t>
            </a:r>
            <a:r>
              <a:rPr lang="en-US" altLang="zh-CN" dirty="0"/>
              <a:t>1:21-23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祂清楚自己的身份和使命</a:t>
            </a:r>
            <a:endParaRPr lang="en-US" altLang="zh-CN" dirty="0"/>
          </a:p>
          <a:p>
            <a:pPr lvl="1"/>
            <a:r>
              <a:rPr lang="zh-CN" altLang="en-US" dirty="0"/>
              <a:t>祂有对追随者的要求</a:t>
            </a:r>
          </a:p>
        </p:txBody>
      </p:sp>
    </p:spTree>
    <p:extLst>
      <p:ext uri="{BB962C8B-B14F-4D97-AF65-F5344CB8AC3E}">
        <p14:creationId xmlns:p14="http://schemas.microsoft.com/office/powerpoint/2010/main" val="3308038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9445499-ABC6-4509-8AA6-CE112FEDD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做门徒的代价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08D6776-B17A-4A97-9743-825F62163E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文士的承诺</a:t>
            </a:r>
            <a:endParaRPr lang="en-US" altLang="zh-CN" dirty="0"/>
          </a:p>
          <a:p>
            <a:pPr lvl="1"/>
            <a:r>
              <a:rPr lang="zh-CN" altLang="en-US" dirty="0"/>
              <a:t>他称呼耶稣为“夫子”</a:t>
            </a:r>
            <a:endParaRPr lang="en-US" altLang="zh-CN" dirty="0"/>
          </a:p>
          <a:p>
            <a:pPr lvl="1"/>
            <a:r>
              <a:rPr lang="zh-CN" altLang="en-US" dirty="0"/>
              <a:t>文士的承诺：耶稣无论去哪里他都要跟从</a:t>
            </a:r>
            <a:endParaRPr lang="en-US" altLang="zh-CN" dirty="0"/>
          </a:p>
          <a:p>
            <a:pPr lvl="2"/>
            <a:r>
              <a:rPr lang="zh-CN" altLang="en-US" dirty="0"/>
              <a:t>以太的承诺（撒下</a:t>
            </a:r>
            <a:r>
              <a:rPr lang="en-US" altLang="zh-CN" dirty="0"/>
              <a:t>15:21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彼得的承诺（路</a:t>
            </a:r>
            <a:r>
              <a:rPr lang="en-US" altLang="zh-CN" dirty="0"/>
              <a:t>22:31-34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今天我们是因着什么来跟随耶稣？</a:t>
            </a:r>
            <a:endParaRPr lang="en-US" altLang="zh-CN" dirty="0"/>
          </a:p>
          <a:p>
            <a:r>
              <a:rPr lang="zh-CN" altLang="en-US" dirty="0"/>
              <a:t>耶稣的答覆</a:t>
            </a:r>
            <a:endParaRPr lang="en-US" altLang="zh-CN" dirty="0"/>
          </a:p>
          <a:p>
            <a:pPr lvl="1"/>
            <a:r>
              <a:rPr lang="zh-CN" altLang="en-US" dirty="0"/>
              <a:t>祂没有要求文士回应</a:t>
            </a:r>
            <a:endParaRPr lang="en-US" altLang="zh-CN" dirty="0"/>
          </a:p>
          <a:p>
            <a:pPr lvl="1"/>
            <a:r>
              <a:rPr lang="zh-CN" altLang="en-US" dirty="0"/>
              <a:t>祂指出门徒的生活并不舒适安逸</a:t>
            </a:r>
            <a:endParaRPr lang="en-US" altLang="zh-CN" dirty="0"/>
          </a:p>
          <a:p>
            <a:pPr lvl="1"/>
            <a:r>
              <a:rPr lang="zh-CN" altLang="en-US" dirty="0"/>
              <a:t>门徒在承诺之前应该先计算代价（路</a:t>
            </a:r>
            <a:r>
              <a:rPr lang="en-US" altLang="zh-CN" dirty="0"/>
              <a:t>14:28-32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635414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A59304B-311E-44B5-B338-ABB533DE4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做门徒的代价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58ED78F-AF1F-40DB-AE7F-B138C17FC6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另一个门徒的顾虑</a:t>
            </a:r>
            <a:endParaRPr lang="en-US" altLang="zh-CN" dirty="0"/>
          </a:p>
          <a:p>
            <a:pPr lvl="1"/>
            <a:r>
              <a:rPr lang="zh-CN" altLang="en-US" dirty="0"/>
              <a:t>他需要遵守十诫中的第五诫</a:t>
            </a:r>
            <a:endParaRPr lang="en-US" altLang="zh-CN" dirty="0"/>
          </a:p>
          <a:p>
            <a:pPr lvl="1"/>
            <a:r>
              <a:rPr lang="zh-CN" altLang="en-US" dirty="0"/>
              <a:t>在他生命中家庭关系是优先次序中的首位</a:t>
            </a:r>
            <a:endParaRPr lang="en-US" altLang="zh-CN" dirty="0"/>
          </a:p>
          <a:p>
            <a:pPr lvl="1"/>
            <a:r>
              <a:rPr lang="zh-CN" altLang="en-US" dirty="0"/>
              <a:t>今天我们生命中放在首位的事物是什么？</a:t>
            </a:r>
            <a:endParaRPr lang="en-US" altLang="zh-CN" dirty="0"/>
          </a:p>
          <a:p>
            <a:r>
              <a:rPr lang="zh-CN" altLang="en-US" dirty="0"/>
              <a:t>耶稣的答覆</a:t>
            </a:r>
            <a:endParaRPr lang="en-US" altLang="zh-CN" dirty="0"/>
          </a:p>
          <a:p>
            <a:pPr lvl="1"/>
            <a:r>
              <a:rPr lang="zh-CN" altLang="en-US" dirty="0"/>
              <a:t>任凭（属灵的）死人埋葬（肉体上的）死人</a:t>
            </a:r>
            <a:endParaRPr lang="en-US" altLang="zh-CN" dirty="0"/>
          </a:p>
          <a:p>
            <a:pPr lvl="1"/>
            <a:r>
              <a:rPr lang="zh-CN" altLang="en-US" dirty="0"/>
              <a:t>门徒必须首先效忠于耶稣和祂的事工</a:t>
            </a:r>
            <a:endParaRPr lang="en-US" altLang="zh-CN" dirty="0"/>
          </a:p>
          <a:p>
            <a:pPr lvl="2"/>
            <a:r>
              <a:rPr lang="zh-CN" altLang="en-US" dirty="0"/>
              <a:t>太</a:t>
            </a:r>
            <a:r>
              <a:rPr lang="en-US" altLang="zh-CN" dirty="0"/>
              <a:t>10:37-38</a:t>
            </a:r>
          </a:p>
          <a:p>
            <a:pPr lvl="2"/>
            <a:r>
              <a:rPr lang="zh-CN" altLang="en-US" dirty="0"/>
              <a:t>路</a:t>
            </a:r>
            <a:r>
              <a:rPr lang="en-US" altLang="zh-CN" dirty="0"/>
              <a:t>9:60</a:t>
            </a:r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76500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313120A-E1D7-4EAB-9779-F11FAAA24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做门徒的代价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02300A0-8209-40AE-A8E5-496D778F63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耶稣对门徒的要求</a:t>
            </a:r>
            <a:endParaRPr lang="en-US" altLang="zh-CN" dirty="0"/>
          </a:p>
          <a:p>
            <a:pPr lvl="1"/>
            <a:r>
              <a:rPr lang="zh-CN" altLang="en-US" dirty="0"/>
              <a:t>毫无保留的委身耶稣</a:t>
            </a:r>
            <a:endParaRPr lang="en-US" altLang="zh-CN" dirty="0"/>
          </a:p>
          <a:p>
            <a:pPr lvl="2"/>
            <a:r>
              <a:rPr lang="zh-CN" altLang="en-US" dirty="0"/>
              <a:t>不是出于盲目的热忱</a:t>
            </a:r>
            <a:endParaRPr lang="en-US" altLang="zh-CN" dirty="0"/>
          </a:p>
          <a:p>
            <a:pPr lvl="2"/>
            <a:r>
              <a:rPr lang="zh-CN" altLang="en-US" dirty="0"/>
              <a:t>不是追求耶稣以外的东西</a:t>
            </a:r>
            <a:endParaRPr lang="en-US" altLang="zh-CN" dirty="0"/>
          </a:p>
          <a:p>
            <a:pPr lvl="2"/>
            <a:r>
              <a:rPr lang="zh-CN" altLang="en-US" dirty="0"/>
              <a:t>不是有保留的接受耶稣的权威</a:t>
            </a:r>
            <a:endParaRPr lang="en-US" altLang="zh-CN" dirty="0"/>
          </a:p>
          <a:p>
            <a:pPr lvl="1"/>
            <a:r>
              <a:rPr lang="zh-CN" altLang="en-US" dirty="0"/>
              <a:t>所以门徒必须</a:t>
            </a:r>
            <a:endParaRPr lang="en-US" altLang="zh-CN" dirty="0"/>
          </a:p>
          <a:p>
            <a:pPr lvl="2"/>
            <a:r>
              <a:rPr lang="zh-CN" altLang="en-US" dirty="0"/>
              <a:t>真诚</a:t>
            </a:r>
            <a:endParaRPr lang="en-US" altLang="zh-CN" dirty="0"/>
          </a:p>
          <a:p>
            <a:pPr lvl="2"/>
            <a:r>
              <a:rPr lang="zh-CN" altLang="en-US" dirty="0"/>
              <a:t>可靠</a:t>
            </a:r>
            <a:endParaRPr lang="en-US" altLang="zh-CN" dirty="0"/>
          </a:p>
          <a:p>
            <a:pPr lvl="2"/>
            <a:r>
              <a:rPr lang="zh-CN" altLang="en-US" dirty="0"/>
              <a:t>忠心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536766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DD55257-B9C8-4040-AC1C-D239873D1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做门徒的代价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E5E47D0-6824-4D45-8418-F8DEAF3D9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两点需要注意的</a:t>
            </a:r>
            <a:endParaRPr lang="en-US" altLang="zh-CN" dirty="0"/>
          </a:p>
          <a:p>
            <a:pPr lvl="1"/>
            <a:r>
              <a:rPr lang="zh-CN" altLang="en-US" dirty="0"/>
              <a:t>耶稣并非反对文士成为祂的门徒</a:t>
            </a:r>
            <a:endParaRPr lang="en-US" altLang="zh-CN" dirty="0"/>
          </a:p>
          <a:p>
            <a:pPr lvl="2"/>
            <a:r>
              <a:rPr lang="zh-CN" altLang="en-US" dirty="0"/>
              <a:t>从上下文看文士也是耶稣的门徒</a:t>
            </a:r>
            <a:endParaRPr lang="en-US" altLang="zh-CN" dirty="0"/>
          </a:p>
          <a:p>
            <a:pPr lvl="2"/>
            <a:r>
              <a:rPr lang="zh-CN" altLang="en-US" dirty="0"/>
              <a:t>马太关注的是门徒对耶稣的绝对声称产生的分歧</a:t>
            </a:r>
            <a:endParaRPr lang="en-US" altLang="zh-CN" dirty="0"/>
          </a:p>
          <a:p>
            <a:pPr lvl="3"/>
            <a:r>
              <a:rPr lang="zh-CN" altLang="en-US" dirty="0"/>
              <a:t>文士承诺的太快</a:t>
            </a:r>
            <a:endParaRPr lang="en-US" altLang="zh-CN" dirty="0"/>
          </a:p>
          <a:p>
            <a:pPr lvl="3"/>
            <a:r>
              <a:rPr lang="zh-CN" altLang="en-US" dirty="0"/>
              <a:t>另有一个门徒表现得太慢</a:t>
            </a:r>
            <a:endParaRPr lang="en-US" altLang="zh-CN" dirty="0"/>
          </a:p>
          <a:p>
            <a:pPr lvl="1"/>
            <a:r>
              <a:rPr lang="zh-CN" altLang="en-US" dirty="0"/>
              <a:t>耶稣并非禁止人埋葬自己的父亲</a:t>
            </a:r>
            <a:endParaRPr lang="en-US" altLang="zh-CN" dirty="0"/>
          </a:p>
          <a:p>
            <a:pPr lvl="2"/>
            <a:r>
              <a:rPr lang="zh-CN" altLang="en-US" dirty="0"/>
              <a:t>耶稣看出询问者心里没有诚意（路</a:t>
            </a:r>
            <a:r>
              <a:rPr lang="en-US" altLang="zh-CN" dirty="0"/>
              <a:t>14:16-20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耶稣用吊诡的方式回答询问者（太</a:t>
            </a:r>
            <a:r>
              <a:rPr lang="en-US" altLang="zh-CN" dirty="0"/>
              <a:t>16:25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任何关系必须是以与神的关系作为前提和根基的</a:t>
            </a:r>
          </a:p>
        </p:txBody>
      </p:sp>
    </p:spTree>
    <p:extLst>
      <p:ext uri="{BB962C8B-B14F-4D97-AF65-F5344CB8AC3E}">
        <p14:creationId xmlns:p14="http://schemas.microsoft.com/office/powerpoint/2010/main" val="2052578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15040</TotalTime>
  <Words>658</Words>
  <Application>Microsoft Office PowerPoint</Application>
  <PresentationFormat>全屏显示(4:3)</PresentationFormat>
  <Paragraphs>82</Paragraphs>
  <Slides>10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微软雅黑</vt:lpstr>
      <vt:lpstr>Arial</vt:lpstr>
      <vt:lpstr>Calibri</vt:lpstr>
      <vt:lpstr>Office 主题</vt:lpstr>
      <vt:lpstr>马太福音 8:18-22</vt:lpstr>
      <vt:lpstr>马太福音 8:18-22</vt:lpstr>
      <vt:lpstr>天国的样式：第一篇</vt:lpstr>
      <vt:lpstr>回顾</vt:lpstr>
      <vt:lpstr>跟随耶稣的人</vt:lpstr>
      <vt:lpstr>做门徒的代价</vt:lpstr>
      <vt:lpstr>做门徒的代价</vt:lpstr>
      <vt:lpstr>做门徒的代价</vt:lpstr>
      <vt:lpstr>做门徒的代价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960</cp:revision>
  <dcterms:modified xsi:type="dcterms:W3CDTF">2019-03-02T09:38:30Z</dcterms:modified>
</cp:coreProperties>
</file>