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5" r:id="rId10"/>
    <p:sldId id="284" r:id="rId11"/>
    <p:sldId id="28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8:5-13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百夫长的信心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75DC7C-75A4-441F-978C-88E4CFEB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百夫长的信心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9ECAB1-2287-40B0-B351-9A8183692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人如何回应</a:t>
            </a:r>
            <a:endParaRPr lang="en-US" altLang="zh-CN" dirty="0"/>
          </a:p>
          <a:p>
            <a:pPr lvl="1"/>
            <a:r>
              <a:rPr lang="zh-CN" altLang="en-US" dirty="0"/>
              <a:t>百夫长自认“不配”</a:t>
            </a:r>
            <a:endParaRPr lang="en-US" altLang="zh-CN" dirty="0"/>
          </a:p>
          <a:p>
            <a:pPr lvl="2"/>
            <a:r>
              <a:rPr lang="zh-CN" altLang="en-US" dirty="0"/>
              <a:t>虚心的人有福了</a:t>
            </a:r>
            <a:endParaRPr lang="en-US" altLang="zh-CN" dirty="0"/>
          </a:p>
          <a:p>
            <a:pPr lvl="2"/>
            <a:r>
              <a:rPr lang="zh-CN" altLang="en-US" dirty="0"/>
              <a:t>因为天国是他们的</a:t>
            </a:r>
            <a:endParaRPr lang="en-US" altLang="zh-CN" dirty="0"/>
          </a:p>
          <a:p>
            <a:pPr lvl="1"/>
            <a:r>
              <a:rPr lang="zh-CN" altLang="en-US" dirty="0"/>
              <a:t>百夫长认识耶稣权柄的奥秘</a:t>
            </a:r>
            <a:endParaRPr lang="en-US" altLang="zh-CN" dirty="0"/>
          </a:p>
          <a:p>
            <a:pPr lvl="2"/>
            <a:r>
              <a:rPr lang="zh-CN" altLang="en-US" dirty="0"/>
              <a:t>这权柄来自于神</a:t>
            </a:r>
            <a:endParaRPr lang="en-US" altLang="zh-CN" dirty="0"/>
          </a:p>
          <a:p>
            <a:pPr lvl="2"/>
            <a:r>
              <a:rPr lang="zh-CN" altLang="en-US" dirty="0"/>
              <a:t>这权柄带着能力</a:t>
            </a:r>
            <a:endParaRPr lang="en-US" altLang="zh-CN" dirty="0"/>
          </a:p>
          <a:p>
            <a:pPr lvl="1"/>
            <a:r>
              <a:rPr lang="zh-CN" altLang="en-US" dirty="0"/>
              <a:t>百夫长令人诧异的信心</a:t>
            </a:r>
            <a:endParaRPr lang="en-US" altLang="zh-CN" dirty="0"/>
          </a:p>
          <a:p>
            <a:pPr lvl="2"/>
            <a:r>
              <a:rPr lang="zh-CN" altLang="en-US" dirty="0"/>
              <a:t>他缺乏认识耶稣的旧约圣经启示的传统</a:t>
            </a:r>
            <a:endParaRPr lang="en-US" altLang="zh-CN" dirty="0"/>
          </a:p>
          <a:p>
            <a:pPr lvl="2"/>
            <a:r>
              <a:rPr lang="zh-CN" altLang="en-US" dirty="0"/>
              <a:t>耶稣在之前也没有仅仅凭着言语在远处医治人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9368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BB0E53-8F93-4A85-8121-40292764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百夫长的信心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C0D120-D79B-4342-B186-B0368AB10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几点需要注意的</a:t>
            </a:r>
            <a:endParaRPr lang="en-US" altLang="zh-CN" dirty="0"/>
          </a:p>
          <a:p>
            <a:pPr lvl="1"/>
            <a:r>
              <a:rPr lang="zh-CN" altLang="en-US" dirty="0"/>
              <a:t>人如何来到神的面前？</a:t>
            </a:r>
            <a:endParaRPr lang="en-US" altLang="zh-CN" dirty="0"/>
          </a:p>
          <a:p>
            <a:pPr lvl="2"/>
            <a:r>
              <a:rPr lang="zh-CN" altLang="en-US" dirty="0"/>
              <a:t>不是靠着行律法称义</a:t>
            </a:r>
            <a:endParaRPr lang="en-US" altLang="zh-CN" dirty="0"/>
          </a:p>
          <a:p>
            <a:pPr lvl="2"/>
            <a:r>
              <a:rPr lang="zh-CN" altLang="en-US" dirty="0"/>
              <a:t>乃是靠着对神的信心（罗</a:t>
            </a:r>
            <a:r>
              <a:rPr lang="en-US" altLang="zh-CN" dirty="0"/>
              <a:t>9:30-32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如何进入弥赛亚的宴席</a:t>
            </a:r>
            <a:endParaRPr lang="en-US" altLang="zh-CN" dirty="0"/>
          </a:p>
          <a:p>
            <a:pPr lvl="2"/>
            <a:r>
              <a:rPr lang="zh-CN" altLang="en-US" dirty="0"/>
              <a:t>不是靠亚伯拉罕的血统</a:t>
            </a:r>
            <a:endParaRPr lang="en-US" altLang="zh-CN" dirty="0"/>
          </a:p>
          <a:p>
            <a:pPr lvl="2"/>
            <a:r>
              <a:rPr lang="zh-CN" altLang="en-US" dirty="0"/>
              <a:t>乃是因着与耶稣的关系</a:t>
            </a:r>
            <a:endParaRPr lang="en-US" altLang="zh-CN" dirty="0"/>
          </a:p>
          <a:p>
            <a:pPr lvl="1"/>
            <a:r>
              <a:rPr lang="zh-CN" altLang="en-US" dirty="0"/>
              <a:t>如何理解“照”你的信心</a:t>
            </a:r>
            <a:endParaRPr lang="en-US" altLang="zh-CN" dirty="0"/>
          </a:p>
          <a:p>
            <a:pPr lvl="2"/>
            <a:r>
              <a:rPr lang="zh-CN" altLang="en-US" dirty="0"/>
              <a:t>不是看信心的大小</a:t>
            </a:r>
            <a:endParaRPr lang="en-US" altLang="zh-CN" dirty="0"/>
          </a:p>
          <a:p>
            <a:pPr lvl="2"/>
            <a:r>
              <a:rPr lang="zh-CN" altLang="en-US" dirty="0"/>
              <a:t>也不是因为百夫长的信心</a:t>
            </a:r>
            <a:endParaRPr lang="en-US" altLang="zh-CN" dirty="0"/>
          </a:p>
          <a:p>
            <a:pPr lvl="2"/>
            <a:r>
              <a:rPr lang="zh-CN" altLang="en-US" dirty="0"/>
              <a:t>乃是满足百夫长信心所期待的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146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耶稣天国事工的对象</a:t>
            </a:r>
            <a:endParaRPr lang="en-US" altLang="zh-CN" dirty="0"/>
          </a:p>
          <a:p>
            <a:pPr lvl="1"/>
            <a:r>
              <a:rPr lang="zh-CN" altLang="en-US" dirty="0"/>
              <a:t>不是局限于以色列人</a:t>
            </a:r>
            <a:endParaRPr lang="en-US" altLang="zh-CN" dirty="0"/>
          </a:p>
          <a:p>
            <a:pPr lvl="1"/>
            <a:r>
              <a:rPr lang="zh-CN" altLang="en-US" dirty="0"/>
              <a:t>还包括外邦人在内</a:t>
            </a:r>
            <a:endParaRPr lang="en-US" altLang="zh-CN" dirty="0"/>
          </a:p>
          <a:p>
            <a:r>
              <a:rPr lang="zh-CN" altLang="en-US" dirty="0"/>
              <a:t>天国的核心本质：神在末世权能的统治</a:t>
            </a:r>
            <a:endParaRPr lang="en-US" altLang="zh-CN" dirty="0"/>
          </a:p>
          <a:p>
            <a:r>
              <a:rPr lang="zh-CN" altLang="en-US" dirty="0"/>
              <a:t>我们的回应</a:t>
            </a:r>
            <a:endParaRPr lang="en-US" altLang="zh-CN" dirty="0"/>
          </a:p>
          <a:p>
            <a:pPr lvl="1"/>
            <a:r>
              <a:rPr lang="zh-CN" altLang="en-US" dirty="0"/>
              <a:t>做一个虚心的人</a:t>
            </a:r>
            <a:endParaRPr lang="en-US" altLang="zh-CN" dirty="0"/>
          </a:p>
          <a:p>
            <a:pPr lvl="1"/>
            <a:r>
              <a:rPr lang="zh-CN" altLang="en-US" dirty="0"/>
              <a:t>认识神的权柄和大能</a:t>
            </a:r>
            <a:endParaRPr lang="en-US" altLang="zh-CN" dirty="0"/>
          </a:p>
          <a:p>
            <a:pPr lvl="1"/>
            <a:r>
              <a:rPr lang="zh-CN" altLang="en-US" dirty="0"/>
              <a:t>凭着信心来到神的面前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8:5-13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5</a:t>
            </a:r>
            <a:r>
              <a:rPr lang="zh-CN" altLang="en-US" dirty="0"/>
              <a:t>耶稣进了迦百农，有一个百夫长进前来，求他说：</a:t>
            </a:r>
            <a:r>
              <a:rPr lang="en-US" altLang="zh-CN" baseline="30000" dirty="0"/>
              <a:t>6</a:t>
            </a:r>
            <a:r>
              <a:rPr lang="zh-CN" altLang="en-US" dirty="0"/>
              <a:t>“主啊，我的仆人害瘫痪病，躺在家里，甚是疼苦。”</a:t>
            </a:r>
            <a:r>
              <a:rPr lang="en-US" altLang="zh-CN" baseline="30000" dirty="0"/>
              <a:t>7</a:t>
            </a:r>
            <a:r>
              <a:rPr lang="zh-CN" altLang="en-US" dirty="0"/>
              <a:t>耶稣说：“我去医治他。”</a:t>
            </a:r>
            <a:r>
              <a:rPr lang="en-US" altLang="zh-CN" baseline="30000" dirty="0"/>
              <a:t>8</a:t>
            </a:r>
            <a:r>
              <a:rPr lang="zh-CN" altLang="en-US" dirty="0"/>
              <a:t>百夫长回答说：“主啊，你到我舍下，我不敢当；只要你说一句话，我的仆人就必好了。</a:t>
            </a:r>
            <a:r>
              <a:rPr lang="en-US" altLang="zh-CN" baseline="30000" dirty="0"/>
              <a:t>9</a:t>
            </a:r>
            <a:r>
              <a:rPr lang="zh-CN" altLang="en-US" dirty="0"/>
              <a:t>因为我在人的权下，也有兵在我以下；对这个说，‘去’，他就去；对那个说，‘来’，他就来；对我的仆人说，‘你做这事’，他就去做。”</a:t>
            </a:r>
            <a:r>
              <a:rPr lang="en-US" altLang="zh-CN" baseline="30000" dirty="0"/>
              <a:t>10</a:t>
            </a:r>
            <a:r>
              <a:rPr lang="zh-CN" altLang="en-US" dirty="0"/>
              <a:t>耶稣听见就希奇，对跟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6DC7E5-C72A-42EC-AFF3-696C99CB9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8:5-13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724FFF-6AD4-4ADD-8930-FF168BB95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zh-CN" altLang="en-US" dirty="0"/>
              <a:t>从的人说：“我实在告诉你们：这么大的信心，就是在以色列中，我也没有遇见过。</a:t>
            </a:r>
            <a:r>
              <a:rPr lang="en-US" altLang="zh-CN" baseline="30000" dirty="0"/>
              <a:t>11</a:t>
            </a:r>
            <a:r>
              <a:rPr lang="zh-CN" altLang="en-US" dirty="0"/>
              <a:t>我又告诉你们：从东从西，将有许多人来，在天国里与亚伯拉罕、以撒、雅各一同坐席；</a:t>
            </a:r>
            <a:r>
              <a:rPr lang="en-US" altLang="zh-CN" baseline="30000" dirty="0"/>
              <a:t>12</a:t>
            </a:r>
            <a:r>
              <a:rPr lang="zh-CN" altLang="en-US" dirty="0"/>
              <a:t>惟有本国的子民，竟被赶到外边黑暗里去，在那里必要哀哭切齿了。”</a:t>
            </a:r>
            <a:r>
              <a:rPr lang="en-US" altLang="zh-CN" baseline="30000" dirty="0"/>
              <a:t>13</a:t>
            </a:r>
            <a:r>
              <a:rPr lang="zh-CN" altLang="en-US" dirty="0"/>
              <a:t>耶稣对百夫长说：“你回去吧！照你的信心，给你成全了。”那时，他的仆人就好了。</a:t>
            </a:r>
          </a:p>
        </p:txBody>
      </p:sp>
    </p:spTree>
    <p:extLst>
      <p:ext uri="{BB962C8B-B14F-4D97-AF65-F5344CB8AC3E}">
        <p14:creationId xmlns:p14="http://schemas.microsoft.com/office/powerpoint/2010/main" val="277563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天国的样式：第一篇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洁净麻风病人（太</a:t>
            </a:r>
            <a:r>
              <a:rPr lang="en-US" altLang="zh-CN" dirty="0"/>
              <a:t>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>
                <a:solidFill>
                  <a:srgbClr val="FFC000"/>
                </a:solidFill>
              </a:rPr>
              <a:t>百夫长的信心（太</a:t>
            </a:r>
            <a:r>
              <a:rPr lang="en-US" altLang="zh-CN" dirty="0">
                <a:solidFill>
                  <a:srgbClr val="FFC000"/>
                </a:solidFill>
              </a:rPr>
              <a:t>8:5-13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3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第一个神迹</a:t>
            </a:r>
            <a:endParaRPr lang="en-US" altLang="zh-CN" dirty="0"/>
          </a:p>
          <a:p>
            <a:pPr lvl="1"/>
            <a:r>
              <a:rPr lang="zh-CN" altLang="en-US" dirty="0"/>
              <a:t>天国的标志：义（太</a:t>
            </a:r>
            <a:r>
              <a:rPr lang="en-US" altLang="zh-CN" dirty="0"/>
              <a:t>6:33</a:t>
            </a:r>
            <a:r>
              <a:rPr lang="zh-CN" altLang="en-US" dirty="0"/>
              <a:t>） →  圣洁</a:t>
            </a:r>
            <a:endParaRPr lang="en-US" altLang="zh-CN" dirty="0"/>
          </a:p>
          <a:p>
            <a:pPr lvl="1"/>
            <a:r>
              <a:rPr lang="zh-CN" altLang="en-US" dirty="0"/>
              <a:t>天国的王：耶稣（太</a:t>
            </a:r>
            <a:r>
              <a:rPr lang="en-US" altLang="zh-CN" dirty="0"/>
              <a:t>2:6</a:t>
            </a:r>
            <a:r>
              <a:rPr lang="zh-CN" altLang="en-US" dirty="0"/>
              <a:t>） →  生来是王</a:t>
            </a:r>
            <a:endParaRPr lang="en-US" altLang="zh-CN" dirty="0"/>
          </a:p>
          <a:p>
            <a:r>
              <a:rPr lang="zh-CN" altLang="en-US" dirty="0"/>
              <a:t>第二个神迹</a:t>
            </a:r>
            <a:endParaRPr lang="en-US" altLang="zh-CN" dirty="0"/>
          </a:p>
          <a:p>
            <a:pPr lvl="1"/>
            <a:r>
              <a:rPr lang="zh-CN" altLang="en-US" dirty="0"/>
              <a:t>耶稣天国事工的对象是谁？</a:t>
            </a:r>
            <a:endParaRPr lang="en-US" altLang="zh-CN" dirty="0"/>
          </a:p>
          <a:p>
            <a:pPr lvl="1"/>
            <a:r>
              <a:rPr lang="zh-CN" altLang="en-US" dirty="0"/>
              <a:t>天国的核心本质是什么？</a:t>
            </a:r>
            <a:endParaRPr lang="en-US" altLang="zh-CN" dirty="0"/>
          </a:p>
          <a:p>
            <a:pPr lvl="1"/>
            <a:r>
              <a:rPr lang="zh-CN" altLang="en-US" dirty="0"/>
              <a:t>人应该如何来回应？</a:t>
            </a:r>
          </a:p>
        </p:txBody>
      </p:sp>
    </p:spTree>
    <p:extLst>
      <p:ext uri="{BB962C8B-B14F-4D97-AF65-F5344CB8AC3E}">
        <p14:creationId xmlns:p14="http://schemas.microsoft.com/office/powerpoint/2010/main" val="1494781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8F17DE-2124-491D-AFC9-A2E866A3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百夫长的信心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9780FC-6084-4DFF-AB07-85EBBDD1B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百夫长是什么人？</a:t>
            </a:r>
            <a:endParaRPr lang="en-US" altLang="zh-CN" dirty="0"/>
          </a:p>
          <a:p>
            <a:pPr lvl="1"/>
            <a:r>
              <a:rPr lang="zh-CN" altLang="en-US" dirty="0"/>
              <a:t>罗马军队的军事骨干</a:t>
            </a:r>
            <a:endParaRPr lang="en-US" altLang="zh-CN" dirty="0"/>
          </a:p>
          <a:p>
            <a:pPr lvl="1"/>
            <a:r>
              <a:rPr lang="zh-CN" altLang="en-US" dirty="0"/>
              <a:t>并非以色列人（太</a:t>
            </a:r>
            <a:r>
              <a:rPr lang="en-US" altLang="zh-CN" dirty="0"/>
              <a:t>8:10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对比使徒行传中的百夫长（徒</a:t>
            </a:r>
            <a:r>
              <a:rPr lang="en-US" altLang="zh-CN"/>
              <a:t>10:1-48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百夫长怎样对待耶稣？</a:t>
            </a:r>
            <a:endParaRPr lang="en-US" altLang="zh-CN" dirty="0"/>
          </a:p>
          <a:p>
            <a:pPr lvl="1"/>
            <a:r>
              <a:rPr lang="zh-CN" altLang="en-US" dirty="0"/>
              <a:t>称呼耶稣为“主”</a:t>
            </a:r>
            <a:endParaRPr lang="en-US" altLang="zh-CN" dirty="0"/>
          </a:p>
          <a:p>
            <a:pPr lvl="1"/>
            <a:r>
              <a:rPr lang="zh-CN" altLang="en-US" dirty="0"/>
              <a:t>认为自己“不配”款待耶稣（太</a:t>
            </a:r>
            <a:r>
              <a:rPr lang="en-US" altLang="zh-CN" dirty="0"/>
              <a:t>3:11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对耶稣有很大的信心（甚至超过以色列人）</a:t>
            </a:r>
          </a:p>
        </p:txBody>
      </p:sp>
    </p:spTree>
    <p:extLst>
      <p:ext uri="{BB962C8B-B14F-4D97-AF65-F5344CB8AC3E}">
        <p14:creationId xmlns:p14="http://schemas.microsoft.com/office/powerpoint/2010/main" val="86451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60A5DB-98C0-45B5-9DE9-365BD5D8D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百夫长的信心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1F57D8-BAF6-4C0F-8E54-FD0BDCF62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耶稣的回应</a:t>
            </a:r>
            <a:endParaRPr lang="en-US" altLang="zh-CN" dirty="0"/>
          </a:p>
          <a:p>
            <a:pPr lvl="1"/>
            <a:r>
              <a:rPr lang="zh-CN" altLang="en-US" dirty="0"/>
              <a:t>对百夫长请求的疑问</a:t>
            </a:r>
            <a:endParaRPr lang="en-US" altLang="zh-CN" dirty="0"/>
          </a:p>
          <a:p>
            <a:pPr lvl="2"/>
            <a:r>
              <a:rPr lang="zh-CN" altLang="en-US" dirty="0"/>
              <a:t>强调用法的“我”</a:t>
            </a:r>
            <a:endParaRPr lang="en-US" altLang="zh-CN" dirty="0"/>
          </a:p>
          <a:p>
            <a:pPr lvl="2"/>
            <a:r>
              <a:rPr lang="zh-CN" altLang="en-US" dirty="0"/>
              <a:t>外邦人为什么找以色列人来医治？（路</a:t>
            </a:r>
            <a:r>
              <a:rPr lang="en-US" altLang="zh-CN" dirty="0"/>
              <a:t>4:25-27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对百夫长信心的赞叹</a:t>
            </a:r>
            <a:endParaRPr lang="en-US" altLang="zh-CN" dirty="0"/>
          </a:p>
          <a:p>
            <a:pPr lvl="2"/>
            <a:r>
              <a:rPr lang="zh-CN" altLang="en-US" dirty="0"/>
              <a:t>与以色列人信心的对比</a:t>
            </a:r>
            <a:endParaRPr lang="en-US" altLang="zh-CN" dirty="0"/>
          </a:p>
          <a:p>
            <a:pPr lvl="2"/>
            <a:r>
              <a:rPr lang="zh-CN" altLang="en-US" dirty="0"/>
              <a:t>什么是“真以色列人”？</a:t>
            </a:r>
            <a:endParaRPr lang="en-US" altLang="zh-CN" dirty="0"/>
          </a:p>
          <a:p>
            <a:pPr lvl="3"/>
            <a:r>
              <a:rPr lang="zh-CN" altLang="en-US" dirty="0"/>
              <a:t>对耶稣的信心</a:t>
            </a:r>
            <a:endParaRPr lang="en-US" altLang="zh-CN" dirty="0"/>
          </a:p>
          <a:p>
            <a:pPr lvl="3"/>
            <a:r>
              <a:rPr lang="zh-CN" altLang="en-US" dirty="0"/>
              <a:t>和耶稣的关系</a:t>
            </a:r>
            <a:endParaRPr lang="en-US" altLang="zh-CN" dirty="0"/>
          </a:p>
          <a:p>
            <a:pPr lvl="1"/>
            <a:r>
              <a:rPr lang="zh-CN" altLang="en-US" dirty="0"/>
              <a:t>满足了百夫长信心所期待的</a:t>
            </a:r>
          </a:p>
        </p:txBody>
      </p:sp>
    </p:spTree>
    <p:extLst>
      <p:ext uri="{BB962C8B-B14F-4D97-AF65-F5344CB8AC3E}">
        <p14:creationId xmlns:p14="http://schemas.microsoft.com/office/powerpoint/2010/main" val="9992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F55488-6C69-4B32-AD8C-4F2BC4C5F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百夫长的信心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88F0A1-FEE8-444B-826A-047F4AF2B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耶稣天国事工的对象</a:t>
            </a:r>
            <a:endParaRPr lang="en-US" altLang="zh-CN" dirty="0"/>
          </a:p>
          <a:p>
            <a:pPr lvl="1"/>
            <a:r>
              <a:rPr lang="zh-CN" altLang="en-US" dirty="0"/>
              <a:t>神对亚伯拉罕的应许（太</a:t>
            </a:r>
            <a:r>
              <a:rPr lang="en-US" altLang="zh-CN" dirty="0"/>
              <a:t>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耶稣家谱中的三个外邦女子（太</a:t>
            </a:r>
            <a:r>
              <a:rPr lang="en-US" altLang="zh-CN" dirty="0"/>
              <a:t>1:3-5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外邦博士来拜见耶稣（太</a:t>
            </a:r>
            <a:r>
              <a:rPr lang="en-US" altLang="zh-CN" dirty="0"/>
              <a:t>2:1-10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施洗约翰的见证（太</a:t>
            </a:r>
            <a:r>
              <a:rPr lang="en-US" altLang="zh-CN" dirty="0"/>
              <a:t>3:9-10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旧约圣经的预言（太</a:t>
            </a:r>
            <a:r>
              <a:rPr lang="en-US" altLang="zh-CN" dirty="0"/>
              <a:t>4:15-16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百夫长的仆人得医治（太</a:t>
            </a:r>
            <a:r>
              <a:rPr lang="en-US" altLang="zh-CN" dirty="0"/>
              <a:t>8:5-13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…</a:t>
            </a:r>
            <a:r>
              <a:rPr lang="en-US" altLang="zh-CN" dirty="0"/>
              <a:t>…</a:t>
            </a:r>
          </a:p>
          <a:p>
            <a:pPr lvl="1"/>
            <a:r>
              <a:rPr lang="zh-CN" altLang="en-US" dirty="0"/>
              <a:t>大使命（太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603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83C072-400A-4F18-B1EE-9CF188A8F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百夫长的信心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BB70F3-5F0D-4B5B-ADB9-FE9912E6A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天国的核心本质</a:t>
            </a:r>
            <a:endParaRPr lang="en-US" altLang="zh-CN" dirty="0"/>
          </a:p>
          <a:p>
            <a:pPr lvl="1"/>
            <a:r>
              <a:rPr lang="zh-CN" altLang="en-US" dirty="0"/>
              <a:t>我们常常关注的是</a:t>
            </a:r>
            <a:endParaRPr lang="en-US" altLang="zh-CN" dirty="0"/>
          </a:p>
          <a:p>
            <a:pPr lvl="2"/>
            <a:r>
              <a:rPr lang="zh-CN" altLang="en-US" dirty="0"/>
              <a:t>神对受造界的护理</a:t>
            </a:r>
            <a:endParaRPr lang="en-US" altLang="zh-CN" dirty="0"/>
          </a:p>
          <a:p>
            <a:pPr lvl="2"/>
            <a:r>
              <a:rPr lang="zh-CN" altLang="en-US" dirty="0"/>
              <a:t>完全理想的道德秩序</a:t>
            </a:r>
            <a:endParaRPr lang="en-US" altLang="zh-CN" dirty="0"/>
          </a:p>
          <a:p>
            <a:pPr lvl="1"/>
            <a:r>
              <a:rPr lang="zh-CN" altLang="en-US" dirty="0"/>
              <a:t>马太给我们呈现的是</a:t>
            </a:r>
            <a:endParaRPr lang="en-US" altLang="zh-CN" dirty="0"/>
          </a:p>
          <a:p>
            <a:pPr lvl="2"/>
            <a:r>
              <a:rPr lang="zh-CN" altLang="en-US" dirty="0"/>
              <a:t>神的权能（祂的统治）（林前</a:t>
            </a:r>
            <a:r>
              <a:rPr lang="en-US" altLang="zh-CN" dirty="0"/>
              <a:t>4:20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以及这权能如今在基督里展现</a:t>
            </a:r>
            <a:endParaRPr lang="en-US" altLang="zh-CN" dirty="0"/>
          </a:p>
          <a:p>
            <a:pPr lvl="1"/>
            <a:r>
              <a:rPr lang="zh-CN" altLang="en-US" dirty="0"/>
              <a:t>百夫长的例子</a:t>
            </a:r>
            <a:endParaRPr lang="en-US" altLang="zh-CN" dirty="0"/>
          </a:p>
          <a:p>
            <a:pPr lvl="2"/>
            <a:r>
              <a:rPr lang="zh-CN" altLang="en-US" dirty="0"/>
              <a:t>百夫长对罗马皇帝权柄的认识</a:t>
            </a:r>
            <a:endParaRPr lang="en-US" altLang="zh-CN" dirty="0"/>
          </a:p>
          <a:p>
            <a:pPr lvl="2"/>
            <a:r>
              <a:rPr lang="zh-CN" altLang="en-US" dirty="0"/>
              <a:t>百夫长对耶稣身上神的权柄的认识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918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14092</TotalTime>
  <Words>872</Words>
  <Application>Microsoft Office PowerPoint</Application>
  <PresentationFormat>全屏显示(4:3)</PresentationFormat>
  <Paragraphs>97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8:5-13</vt:lpstr>
      <vt:lpstr>马太福音 8:5-13</vt:lpstr>
      <vt:lpstr>马太福音 8:5-13</vt:lpstr>
      <vt:lpstr>天国的样式：第一篇</vt:lpstr>
      <vt:lpstr>概述</vt:lpstr>
      <vt:lpstr>百夫长的信心</vt:lpstr>
      <vt:lpstr>百夫长的信心</vt:lpstr>
      <vt:lpstr>百夫长的信心</vt:lpstr>
      <vt:lpstr>百夫长的信心</vt:lpstr>
      <vt:lpstr>百夫长的信心</vt:lpstr>
      <vt:lpstr>百夫长的信心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896</cp:revision>
  <dcterms:modified xsi:type="dcterms:W3CDTF">2019-02-03T00:35:41Z</dcterms:modified>
</cp:coreProperties>
</file>