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8:14-17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王与仆人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耶稣是王</a:t>
            </a:r>
            <a:endParaRPr lang="en-US" altLang="zh-CN" dirty="0"/>
          </a:p>
          <a:p>
            <a:pPr lvl="1"/>
            <a:r>
              <a:rPr lang="zh-CN" altLang="en-US" dirty="0"/>
              <a:t>祂有医治的权柄</a:t>
            </a:r>
            <a:endParaRPr lang="en-US" altLang="zh-CN" dirty="0"/>
          </a:p>
          <a:p>
            <a:pPr lvl="1"/>
            <a:r>
              <a:rPr lang="zh-CN" altLang="en-US" dirty="0"/>
              <a:t>祂能把鬼从人身上赶出</a:t>
            </a:r>
            <a:endParaRPr lang="en-US" altLang="zh-CN" dirty="0"/>
          </a:p>
          <a:p>
            <a:r>
              <a:rPr lang="zh-CN" altLang="en-US" dirty="0"/>
              <a:t>耶稣是受苦的仆人</a:t>
            </a:r>
            <a:endParaRPr lang="en-US" altLang="zh-CN" dirty="0"/>
          </a:p>
          <a:p>
            <a:pPr lvl="1"/>
            <a:r>
              <a:rPr lang="zh-CN" altLang="en-US" dirty="0"/>
              <a:t>祂藉着死救赎我们的罪</a:t>
            </a:r>
            <a:endParaRPr lang="en-US" altLang="zh-CN" dirty="0"/>
          </a:p>
          <a:p>
            <a:pPr lvl="1"/>
            <a:r>
              <a:rPr lang="zh-CN" altLang="en-US" dirty="0"/>
              <a:t>病得医治是天国的预尝和救赎的结果</a:t>
            </a:r>
            <a:endParaRPr lang="en-US" altLang="zh-CN" dirty="0"/>
          </a:p>
          <a:p>
            <a:r>
              <a:rPr lang="zh-CN" altLang="en-US" dirty="0"/>
              <a:t>我们要如何行</a:t>
            </a:r>
            <a:endParaRPr lang="en-US" altLang="zh-CN" dirty="0"/>
          </a:p>
          <a:p>
            <a:pPr lvl="1"/>
            <a:r>
              <a:rPr lang="zh-CN" altLang="en-US" dirty="0"/>
              <a:t>祈求基督的权柄在我们身上彰显</a:t>
            </a:r>
            <a:endParaRPr lang="en-US" altLang="zh-CN" dirty="0"/>
          </a:p>
          <a:p>
            <a:pPr lvl="1"/>
            <a:r>
              <a:rPr lang="zh-CN" altLang="en-US" dirty="0"/>
              <a:t>得着“医治”后起来服侍神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8:14-17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14</a:t>
            </a:r>
            <a:r>
              <a:rPr lang="zh-CN" altLang="en-US" dirty="0"/>
              <a:t>耶稣到了彼得家里，见彼得的岳母害热病躺着。</a:t>
            </a:r>
            <a:r>
              <a:rPr lang="en-US" altLang="zh-CN" baseline="30000" dirty="0"/>
              <a:t>15</a:t>
            </a:r>
            <a:r>
              <a:rPr lang="zh-CN" altLang="en-US" dirty="0"/>
              <a:t>耶稣把她的手一摸，热就退了；她就起来服事耶稣。</a:t>
            </a:r>
            <a:r>
              <a:rPr lang="en-US" altLang="zh-CN" baseline="30000" dirty="0"/>
              <a:t>16</a:t>
            </a:r>
            <a:r>
              <a:rPr lang="zh-CN" altLang="en-US" dirty="0"/>
              <a:t>到了晚上，有人带着许多被鬼附的来到耶稣跟前，他只用一句话，就把鬼都赶出去，并且治好了一切有病的人。</a:t>
            </a:r>
            <a:r>
              <a:rPr lang="en-US" altLang="zh-CN" baseline="30000" dirty="0"/>
              <a:t>17</a:t>
            </a:r>
            <a:r>
              <a:rPr lang="zh-CN" altLang="en-US" dirty="0"/>
              <a:t>这是要应验先知以赛亚的话，说：“他代替我们的软弱，担当我们的疾病。”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天国的样式：第一篇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洁净麻风病人（太</a:t>
            </a:r>
            <a:r>
              <a:rPr lang="en-US" altLang="zh-CN" dirty="0"/>
              <a:t>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百夫长的信心（太</a:t>
            </a:r>
            <a:r>
              <a:rPr lang="en-US" altLang="zh-CN" dirty="0"/>
              <a:t>8:5-13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>
                <a:solidFill>
                  <a:srgbClr val="FFC000"/>
                </a:solidFill>
              </a:rPr>
              <a:t>王与仆人（太</a:t>
            </a:r>
            <a:r>
              <a:rPr lang="en-US" altLang="zh-CN" dirty="0">
                <a:solidFill>
                  <a:srgbClr val="FFC000"/>
                </a:solidFill>
              </a:rPr>
              <a:t>8:14-17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3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三个神迹医治的对象</a:t>
            </a:r>
            <a:endParaRPr lang="en-US" altLang="zh-CN" dirty="0"/>
          </a:p>
          <a:p>
            <a:pPr lvl="1"/>
            <a:r>
              <a:rPr lang="zh-CN" altLang="en-US" dirty="0"/>
              <a:t>麻风病人：因不洁净被隔离</a:t>
            </a:r>
            <a:endParaRPr lang="en-US" altLang="zh-CN" dirty="0"/>
          </a:p>
          <a:p>
            <a:pPr lvl="1"/>
            <a:r>
              <a:rPr lang="zh-CN" altLang="en-US" dirty="0"/>
              <a:t>外邦人：因不是犹太人而没有宗教地位</a:t>
            </a:r>
            <a:endParaRPr lang="en-US" altLang="zh-CN" dirty="0"/>
          </a:p>
          <a:p>
            <a:pPr lvl="1"/>
            <a:r>
              <a:rPr lang="zh-CN" altLang="en-US" dirty="0"/>
              <a:t>妇人：只有有限的权利和责任</a:t>
            </a:r>
            <a:endParaRPr lang="en-US" altLang="zh-CN" dirty="0"/>
          </a:p>
          <a:p>
            <a:r>
              <a:rPr lang="zh-CN" altLang="en-US" dirty="0"/>
              <a:t>三个神迹医治的内容</a:t>
            </a:r>
            <a:endParaRPr lang="en-US" altLang="zh-CN" dirty="0"/>
          </a:p>
          <a:p>
            <a:pPr lvl="1"/>
            <a:r>
              <a:rPr lang="zh-CN" altLang="en-US" dirty="0"/>
              <a:t>麻风病</a:t>
            </a:r>
            <a:endParaRPr lang="en-US" altLang="zh-CN" dirty="0"/>
          </a:p>
          <a:p>
            <a:pPr lvl="1"/>
            <a:r>
              <a:rPr lang="zh-CN" altLang="en-US" dirty="0"/>
              <a:t>瘫痪病</a:t>
            </a:r>
            <a:endParaRPr lang="en-US" altLang="zh-CN" dirty="0"/>
          </a:p>
          <a:p>
            <a:pPr lvl="1"/>
            <a:r>
              <a:rPr lang="zh-CN" altLang="en-US" dirty="0"/>
              <a:t>热病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478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1E3575-FCAC-468E-8EC8-C6F4AA605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医治彼得岳母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112FC3-39F0-4DA0-90F8-7CB509072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热病</a:t>
            </a:r>
            <a:r>
              <a:rPr lang="en-US" altLang="zh-CN" dirty="0"/>
              <a:t>——</a:t>
            </a:r>
            <a:r>
              <a:rPr lang="zh-CN" altLang="en-US" dirty="0"/>
              <a:t>发烧</a:t>
            </a:r>
            <a:endParaRPr lang="en-US" altLang="zh-CN" dirty="0"/>
          </a:p>
          <a:p>
            <a:pPr lvl="1"/>
            <a:r>
              <a:rPr lang="zh-CN" altLang="en-US" dirty="0"/>
              <a:t>旧约：神对违背祂命令者的惩罚（利</a:t>
            </a:r>
            <a:r>
              <a:rPr lang="en-US" altLang="zh-CN" dirty="0"/>
              <a:t>26:16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犹太人律法传统中认为不洁且不能触摸</a:t>
            </a:r>
            <a:endParaRPr lang="en-US" altLang="zh-CN" dirty="0"/>
          </a:p>
          <a:p>
            <a:r>
              <a:rPr lang="zh-CN" altLang="en-US" dirty="0"/>
              <a:t>耶稣的医治权柄</a:t>
            </a:r>
            <a:endParaRPr lang="en-US" altLang="zh-CN" dirty="0"/>
          </a:p>
          <a:p>
            <a:pPr lvl="1"/>
            <a:r>
              <a:rPr lang="zh-CN" altLang="en-US" dirty="0"/>
              <a:t>手一摸热就退了</a:t>
            </a:r>
            <a:endParaRPr lang="en-US" altLang="zh-CN" dirty="0"/>
          </a:p>
          <a:p>
            <a:pPr lvl="2"/>
            <a:r>
              <a:rPr lang="zh-CN" altLang="en-US" dirty="0"/>
              <a:t>耶稣没有沾染不洁</a:t>
            </a:r>
            <a:endParaRPr lang="en-US" altLang="zh-CN" dirty="0"/>
          </a:p>
          <a:p>
            <a:pPr lvl="2"/>
            <a:r>
              <a:rPr lang="zh-CN" altLang="en-US" dirty="0"/>
              <a:t>不洁的人得医治</a:t>
            </a:r>
            <a:endParaRPr lang="en-US" altLang="zh-CN" dirty="0"/>
          </a:p>
          <a:p>
            <a:pPr lvl="1"/>
            <a:r>
              <a:rPr lang="zh-CN" altLang="en-US" dirty="0"/>
              <a:t>彼得的岳母起来服侍耶稣</a:t>
            </a:r>
            <a:endParaRPr lang="en-US" altLang="zh-CN" dirty="0"/>
          </a:p>
          <a:p>
            <a:pPr lvl="2"/>
            <a:r>
              <a:rPr lang="zh-CN" altLang="en-US" dirty="0"/>
              <a:t>耶稣的医治是有效的</a:t>
            </a:r>
            <a:endParaRPr lang="en-US" altLang="zh-CN" dirty="0"/>
          </a:p>
          <a:p>
            <a:pPr lvl="2"/>
            <a:r>
              <a:rPr lang="zh-CN" altLang="en-US" dirty="0"/>
              <a:t>耶稣的医治是即时的</a:t>
            </a:r>
          </a:p>
        </p:txBody>
      </p:sp>
    </p:spTree>
    <p:extLst>
      <p:ext uri="{BB962C8B-B14F-4D97-AF65-F5344CB8AC3E}">
        <p14:creationId xmlns:p14="http://schemas.microsoft.com/office/powerpoint/2010/main" val="312495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8592B8-53FB-400C-AD2F-3A7057BAB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医治其他病人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1794F3-1BFB-4C1E-AF8E-6DD8E7A1E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有病的人（太</a:t>
            </a:r>
            <a:r>
              <a:rPr lang="en-US" altLang="zh-CN" dirty="0"/>
              <a:t>4:24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被鬼附的</a:t>
            </a:r>
            <a:endParaRPr lang="en-US" altLang="zh-CN" dirty="0"/>
          </a:p>
          <a:p>
            <a:pPr lvl="1"/>
            <a:r>
              <a:rPr lang="zh-CN" altLang="en-US" dirty="0"/>
              <a:t>癫痫的：精神上的</a:t>
            </a:r>
            <a:endParaRPr lang="en-US" altLang="zh-CN" dirty="0"/>
          </a:p>
          <a:p>
            <a:pPr lvl="1"/>
            <a:r>
              <a:rPr lang="zh-CN" altLang="en-US" dirty="0"/>
              <a:t>瘫痪的：身体上的</a:t>
            </a:r>
            <a:endParaRPr lang="en-US" altLang="zh-CN" dirty="0"/>
          </a:p>
          <a:p>
            <a:r>
              <a:rPr lang="zh-CN" altLang="en-US" dirty="0"/>
              <a:t>耶稣的医治权柄</a:t>
            </a:r>
            <a:endParaRPr lang="en-US" altLang="zh-CN" dirty="0"/>
          </a:p>
          <a:p>
            <a:pPr lvl="1"/>
            <a:r>
              <a:rPr lang="zh-CN" altLang="en-US" dirty="0"/>
              <a:t>只用一句话就把鬼都赶出去</a:t>
            </a:r>
            <a:endParaRPr lang="en-US" altLang="zh-CN" dirty="0"/>
          </a:p>
          <a:p>
            <a:pPr lvl="2"/>
            <a:r>
              <a:rPr lang="zh-CN" altLang="en-US" dirty="0"/>
              <a:t>两约之间的犹太人认为疾病和鬼有关</a:t>
            </a:r>
            <a:endParaRPr lang="en-US" altLang="zh-CN" dirty="0"/>
          </a:p>
          <a:p>
            <a:pPr lvl="2"/>
            <a:r>
              <a:rPr lang="zh-CN" altLang="en-US" dirty="0"/>
              <a:t>耶稣对邪灵也有绝对的权柄</a:t>
            </a:r>
            <a:endParaRPr lang="en-US" altLang="zh-CN" dirty="0"/>
          </a:p>
          <a:p>
            <a:pPr lvl="1"/>
            <a:r>
              <a:rPr lang="zh-CN" altLang="en-US" dirty="0"/>
              <a:t>治好了一切有病的人</a:t>
            </a:r>
            <a:endParaRPr lang="en-US" altLang="zh-CN" dirty="0"/>
          </a:p>
          <a:p>
            <a:pPr lvl="2"/>
            <a:r>
              <a:rPr lang="zh-CN" altLang="en-US" dirty="0"/>
              <a:t>耶稣医治的权柄包括一切疾病</a:t>
            </a:r>
          </a:p>
        </p:txBody>
      </p:sp>
    </p:spTree>
    <p:extLst>
      <p:ext uri="{BB962C8B-B14F-4D97-AF65-F5344CB8AC3E}">
        <p14:creationId xmlns:p14="http://schemas.microsoft.com/office/powerpoint/2010/main" val="423138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8687C8-F5F6-43E0-9E79-37BD1F4A3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39A450-968B-4C23-A00C-665293090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耶稣医治事工的目的</a:t>
            </a:r>
            <a:endParaRPr lang="en-US" altLang="zh-CN" dirty="0"/>
          </a:p>
          <a:p>
            <a:pPr lvl="1"/>
            <a:r>
              <a:rPr lang="zh-CN" altLang="en-US" dirty="0"/>
              <a:t>犹太人的传统认为疾病是罪直接或间接的结果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9:1-9</a:t>
            </a:r>
          </a:p>
          <a:p>
            <a:pPr lvl="2"/>
            <a:r>
              <a:rPr lang="zh-CN" altLang="en-US" dirty="0"/>
              <a:t>约</a:t>
            </a:r>
            <a:r>
              <a:rPr lang="en-US" altLang="zh-CN" dirty="0"/>
              <a:t>9:1-12</a:t>
            </a:r>
          </a:p>
          <a:p>
            <a:pPr lvl="1"/>
            <a:r>
              <a:rPr lang="zh-CN" altLang="en-US" dirty="0"/>
              <a:t>马太引用旧约以赛亚书（赛</a:t>
            </a:r>
            <a:r>
              <a:rPr lang="en-US" altLang="zh-CN" dirty="0"/>
              <a:t>52:13-53:12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弥赛亚来是要救祂的百姓脱离罪（赛</a:t>
            </a:r>
            <a:r>
              <a:rPr lang="en-US" altLang="zh-CN" dirty="0"/>
              <a:t>53:10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弥赛亚要担当众人的罪（赛</a:t>
            </a:r>
            <a:r>
              <a:rPr lang="en-US" altLang="zh-CN" dirty="0"/>
              <a:t>53:11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弥赛亚藉着苦难和死亡担当众人的罪（赛</a:t>
            </a:r>
            <a:r>
              <a:rPr lang="en-US" altLang="zh-CN" dirty="0"/>
              <a:t>53:12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耶稣施行医治</a:t>
            </a:r>
            <a:endParaRPr lang="en-US" altLang="zh-CN" dirty="0"/>
          </a:p>
          <a:p>
            <a:pPr lvl="2"/>
            <a:r>
              <a:rPr lang="zh-CN" altLang="en-US" dirty="0"/>
              <a:t>是预尝天国的经历</a:t>
            </a:r>
            <a:endParaRPr lang="en-US" altLang="zh-CN" dirty="0"/>
          </a:p>
          <a:p>
            <a:pPr lvl="2"/>
            <a:r>
              <a:rPr lang="zh-CN" altLang="en-US" dirty="0"/>
              <a:t>耶稣的死带来的结果</a:t>
            </a:r>
          </a:p>
        </p:txBody>
      </p:sp>
    </p:spTree>
    <p:extLst>
      <p:ext uri="{BB962C8B-B14F-4D97-AF65-F5344CB8AC3E}">
        <p14:creationId xmlns:p14="http://schemas.microsoft.com/office/powerpoint/2010/main" val="188136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F12976-B724-4B9C-8F3D-80F73B614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31363A-50F8-45ED-8820-3F5E5FB44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王与仆人</a:t>
            </a:r>
            <a:endParaRPr lang="en-US" altLang="zh-CN" dirty="0"/>
          </a:p>
          <a:p>
            <a:pPr lvl="1"/>
            <a:r>
              <a:rPr lang="zh-CN" altLang="en-US" dirty="0"/>
              <a:t>耶稣王的权柄</a:t>
            </a:r>
            <a:endParaRPr lang="en-US" altLang="zh-CN" dirty="0"/>
          </a:p>
          <a:p>
            <a:pPr lvl="2"/>
            <a:r>
              <a:rPr lang="zh-CN" altLang="en-US" dirty="0"/>
              <a:t>祂没有用权柄来满足自己</a:t>
            </a:r>
            <a:endParaRPr lang="en-US" altLang="zh-CN" dirty="0"/>
          </a:p>
          <a:p>
            <a:pPr lvl="2"/>
            <a:r>
              <a:rPr lang="zh-CN" altLang="en-US" dirty="0"/>
              <a:t>祂为他人的好处使用权柄</a:t>
            </a:r>
            <a:endParaRPr lang="en-US" altLang="zh-CN" dirty="0"/>
          </a:p>
          <a:p>
            <a:pPr lvl="3"/>
            <a:r>
              <a:rPr lang="zh-CN" altLang="en-US" dirty="0"/>
              <a:t>医治疾病</a:t>
            </a:r>
            <a:endParaRPr lang="en-US" altLang="zh-CN" dirty="0"/>
          </a:p>
          <a:p>
            <a:pPr lvl="3"/>
            <a:r>
              <a:rPr lang="zh-CN" altLang="en-US" dirty="0"/>
              <a:t>除去罪恶</a:t>
            </a:r>
            <a:endParaRPr lang="en-US" altLang="zh-CN" dirty="0"/>
          </a:p>
          <a:p>
            <a:pPr lvl="1"/>
            <a:r>
              <a:rPr lang="zh-CN" altLang="en-US" dirty="0"/>
              <a:t>耶稣是受苦的仆人</a:t>
            </a:r>
            <a:endParaRPr lang="en-US" altLang="zh-CN" dirty="0"/>
          </a:p>
          <a:p>
            <a:pPr lvl="2"/>
            <a:r>
              <a:rPr lang="zh-CN" altLang="en-US" dirty="0"/>
              <a:t>医治的神迹指向了十字架</a:t>
            </a:r>
            <a:endParaRPr lang="en-US" altLang="zh-CN" dirty="0"/>
          </a:p>
          <a:p>
            <a:pPr lvl="2"/>
            <a:r>
              <a:rPr lang="zh-CN" altLang="en-US" dirty="0"/>
              <a:t>祂用死亡救赎自己的百姓</a:t>
            </a:r>
            <a:endParaRPr lang="en-US" altLang="zh-CN" dirty="0"/>
          </a:p>
          <a:p>
            <a:pPr lvl="3"/>
            <a:r>
              <a:rPr lang="zh-CN" altLang="en-US" dirty="0"/>
              <a:t>代赎中有医治</a:t>
            </a:r>
            <a:endParaRPr lang="en-US" altLang="zh-CN" dirty="0"/>
          </a:p>
          <a:p>
            <a:pPr lvl="3"/>
            <a:r>
              <a:rPr lang="zh-CN" altLang="en-US" dirty="0"/>
              <a:t>代赎中有复活的应许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333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AC23BE-BA30-40AA-AEA2-0544C44E0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EF527D-F044-4425-8862-0DAEE7536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两点需要注意的</a:t>
            </a:r>
            <a:endParaRPr lang="en-US" altLang="zh-CN" dirty="0"/>
          </a:p>
          <a:p>
            <a:pPr lvl="1"/>
            <a:r>
              <a:rPr lang="zh-CN" altLang="en-US" dirty="0"/>
              <a:t>不要把生病和罪直接等同</a:t>
            </a:r>
            <a:endParaRPr lang="en-US" altLang="zh-CN" dirty="0"/>
          </a:p>
          <a:p>
            <a:pPr lvl="2"/>
            <a:r>
              <a:rPr lang="zh-CN" altLang="en-US" dirty="0"/>
              <a:t>疾病不一定和罪直接相关</a:t>
            </a:r>
            <a:endParaRPr lang="en-US" altLang="zh-CN" dirty="0"/>
          </a:p>
          <a:p>
            <a:pPr lvl="3"/>
            <a:r>
              <a:rPr lang="zh-CN" altLang="en-US" dirty="0"/>
              <a:t>可能是某种罪行的直接后果（约</a:t>
            </a:r>
            <a:r>
              <a:rPr lang="en-US" altLang="zh-CN" dirty="0"/>
              <a:t>5:14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也可能不是（约</a:t>
            </a:r>
            <a:r>
              <a:rPr lang="en-US" altLang="zh-CN" dirty="0"/>
              <a:t>9:2-3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疾病和人类的堕落有间接关系</a:t>
            </a:r>
            <a:endParaRPr lang="en-US" altLang="zh-CN" dirty="0"/>
          </a:p>
          <a:p>
            <a:pPr lvl="2"/>
            <a:r>
              <a:rPr lang="zh-CN" altLang="en-US" dirty="0"/>
              <a:t>弥赛亚来是要结束这种不幸（启</a:t>
            </a:r>
            <a:r>
              <a:rPr lang="en-US" altLang="zh-CN" dirty="0"/>
              <a:t>21:4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这里不是在教导祈求就必然得医治</a:t>
            </a:r>
            <a:endParaRPr lang="en-US" altLang="zh-CN" dirty="0"/>
          </a:p>
          <a:p>
            <a:pPr lvl="2"/>
            <a:r>
              <a:rPr lang="zh-CN" altLang="en-US" dirty="0"/>
              <a:t>十字架是一切好处的根据</a:t>
            </a:r>
            <a:endParaRPr lang="en-US" altLang="zh-CN" dirty="0"/>
          </a:p>
          <a:p>
            <a:pPr lvl="2"/>
            <a:r>
              <a:rPr lang="zh-CN" altLang="en-US" dirty="0"/>
              <a:t>耶稣再来之前医治的主权在神手里</a:t>
            </a:r>
          </a:p>
        </p:txBody>
      </p:sp>
    </p:spTree>
    <p:extLst>
      <p:ext uri="{BB962C8B-B14F-4D97-AF65-F5344CB8AC3E}">
        <p14:creationId xmlns:p14="http://schemas.microsoft.com/office/powerpoint/2010/main" val="224245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14653</TotalTime>
  <Words>660</Words>
  <Application>Microsoft Office PowerPoint</Application>
  <PresentationFormat>全屏显示(4:3)</PresentationFormat>
  <Paragraphs>91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8:14-17</vt:lpstr>
      <vt:lpstr>马太福音 8:14-17</vt:lpstr>
      <vt:lpstr>天国的样式：第一篇</vt:lpstr>
      <vt:lpstr>概述</vt:lpstr>
      <vt:lpstr>医治彼得岳母</vt:lpstr>
      <vt:lpstr>医治其他病人</vt:lpstr>
      <vt:lpstr>旧约的预言</vt:lpstr>
      <vt:lpstr>旧约的预言</vt:lpstr>
      <vt:lpstr>旧约的预言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925</cp:revision>
  <dcterms:modified xsi:type="dcterms:W3CDTF">2019-02-09T11:53:10Z</dcterms:modified>
</cp:coreProperties>
</file>