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8" autoAdjust="0"/>
    <p:restoredTop sz="92449" autoAdjust="0"/>
  </p:normalViewPr>
  <p:slideViewPr>
    <p:cSldViewPr>
      <p:cViewPr>
        <p:scale>
          <a:sx n="71" d="100"/>
          <a:sy n="71" d="100"/>
        </p:scale>
        <p:origin x="-128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2019/1/20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郭富城演的</a:t>
            </a:r>
            <a:r>
              <a:rPr lang="en-US" altLang="zh-CN" dirty="0" smtClean="0"/>
              <a:t>《</a:t>
            </a:r>
            <a:r>
              <a:rPr lang="zh-CN" altLang="en-US" dirty="0" smtClean="0"/>
              <a:t>最爱</a:t>
            </a:r>
            <a:r>
              <a:rPr lang="en-US" altLang="zh-CN" dirty="0" smtClean="0"/>
              <a:t>》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“好的”讲道</a:t>
            </a:r>
            <a:endParaRPr lang="en-US" altLang="zh-CN" dirty="0" smtClean="0"/>
          </a:p>
          <a:p>
            <a:r>
              <a:rPr lang="en-US" altLang="zh-CN" dirty="0" smtClean="0"/>
              <a:t>1.</a:t>
            </a:r>
            <a:r>
              <a:rPr lang="zh-CN" altLang="en-US" dirty="0" smtClean="0"/>
              <a:t>你讲的真好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这篇道真好</a:t>
            </a:r>
            <a:endParaRPr lang="en-US" altLang="zh-CN" dirty="0" smtClean="0"/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耶稣真好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 smtClean="0"/>
              <a:t>马太福音 </a:t>
            </a:r>
            <a:r>
              <a:rPr lang="en-US" altLang="zh-CN" sz="4800" dirty="0" smtClean="0"/>
              <a:t>8:1-4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 smtClean="0">
                <a:solidFill>
                  <a:schemeClr val="bg1"/>
                </a:solidFill>
              </a:rPr>
              <a:t>洁净麻风病人</a:t>
            </a:r>
            <a:endParaRPr lang="zh-CN" alt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总结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 smtClean="0"/>
              <a:t>天国的标志之一：圣洁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罪使我们的处境糟糕透顶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耶稣来为要建立圣洁的国度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洁净人的罪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成全律法的要求</a:t>
            </a:r>
            <a:endParaRPr lang="en-US" altLang="zh-CN" dirty="0" smtClean="0"/>
          </a:p>
          <a:p>
            <a:pPr lvl="2"/>
            <a:r>
              <a:rPr lang="zh-CN" altLang="en-US" dirty="0"/>
              <a:t>彰</a:t>
            </a:r>
            <a:r>
              <a:rPr lang="zh-CN" altLang="en-US" dirty="0" smtClean="0"/>
              <a:t>显神的救恩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我们的回应是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用信心依靠基督的救恩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顺服基督的命令</a:t>
            </a:r>
            <a:endParaRPr lang="en-US" altLang="zh-CN" dirty="0" smtClean="0"/>
          </a:p>
          <a:p>
            <a:pPr lvl="2"/>
            <a:r>
              <a:rPr lang="zh-CN" altLang="en-US" dirty="0"/>
              <a:t>活</a:t>
            </a:r>
            <a:r>
              <a:rPr lang="zh-CN" altLang="en-US" dirty="0" smtClean="0"/>
              <a:t>出见证基督的生活</a:t>
            </a:r>
            <a:endParaRPr lang="en-US" altLang="zh-CN" dirty="0" smtClean="0"/>
          </a:p>
          <a:p>
            <a:pPr lvl="2"/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马太福音</a:t>
            </a:r>
            <a:r>
              <a:rPr lang="en-US" altLang="zh-CN" dirty="0"/>
              <a:t> </a:t>
            </a:r>
            <a:r>
              <a:rPr lang="en-US" altLang="zh-CN" dirty="0" smtClean="0"/>
              <a:t>8:1-4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baseline="30000" dirty="0" smtClean="0"/>
              <a:t>           1</a:t>
            </a:r>
            <a:r>
              <a:rPr lang="zh-CN" altLang="en-US" dirty="0"/>
              <a:t>耶稣下了山，有许多人跟着他</a:t>
            </a:r>
            <a:r>
              <a:rPr lang="zh-CN" altLang="en-US" dirty="0" smtClean="0"/>
              <a:t>。</a:t>
            </a:r>
            <a:r>
              <a:rPr lang="en-US" altLang="zh-CN" baseline="30000" dirty="0"/>
              <a:t>2</a:t>
            </a:r>
            <a:r>
              <a:rPr lang="zh-CN" altLang="en-US" dirty="0"/>
              <a:t>有一个长</a:t>
            </a:r>
            <a:r>
              <a:rPr lang="zh-CN" altLang="en-US" dirty="0" smtClean="0"/>
              <a:t>大麻风的</a:t>
            </a:r>
            <a:r>
              <a:rPr lang="zh-CN" altLang="en-US" dirty="0"/>
              <a:t>来拜他，说：“主若肯，必能叫我洁净了。</a:t>
            </a:r>
            <a:r>
              <a:rPr lang="zh-CN" altLang="en-US" dirty="0" smtClean="0"/>
              <a:t>”</a:t>
            </a:r>
            <a:r>
              <a:rPr lang="en-US" altLang="zh-CN" baseline="30000" dirty="0"/>
              <a:t>3</a:t>
            </a:r>
            <a:r>
              <a:rPr lang="zh-CN" altLang="en-US" dirty="0"/>
              <a:t>耶稣伸手摸他说：“我肯，你洁净了吧！”他的</a:t>
            </a:r>
            <a:r>
              <a:rPr lang="zh-CN" altLang="en-US" dirty="0" smtClean="0"/>
              <a:t>大麻风立刻</a:t>
            </a:r>
            <a:r>
              <a:rPr lang="zh-CN" altLang="en-US" dirty="0"/>
              <a:t>就洁净了</a:t>
            </a:r>
            <a:r>
              <a:rPr lang="zh-CN" altLang="en-US" dirty="0" smtClean="0"/>
              <a:t>。</a:t>
            </a:r>
            <a:r>
              <a:rPr lang="en-US" altLang="zh-CN" baseline="30000" dirty="0"/>
              <a:t>4</a:t>
            </a:r>
            <a:r>
              <a:rPr lang="zh-CN" altLang="en-US" dirty="0"/>
              <a:t>耶稣对他说：“你切不可告诉人，只要去把身体给祭司察看，献上摩西所吩咐的礼物，对众人作证据。”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天国的样式：第一篇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r>
              <a:rPr lang="zh-CN" altLang="en-US" dirty="0" smtClean="0"/>
              <a:t>天国的来临（太</a:t>
            </a:r>
            <a:r>
              <a:rPr lang="en-US" altLang="zh-CN" dirty="0" smtClean="0"/>
              <a:t>3:1-7:29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/>
              <a:t>天国的扩张（太</a:t>
            </a:r>
            <a:r>
              <a:rPr lang="en-US" altLang="zh-CN" dirty="0" smtClean="0"/>
              <a:t>8:1-11:1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叙事（太</a:t>
            </a:r>
            <a:r>
              <a:rPr lang="en-US" altLang="zh-CN" dirty="0" smtClean="0"/>
              <a:t>8:1-10:4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医治的神迹（太</a:t>
            </a:r>
            <a:r>
              <a:rPr lang="en-US" altLang="zh-CN" dirty="0" smtClean="0"/>
              <a:t>8:1-17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3"/>
            <a:r>
              <a:rPr lang="zh-CN" altLang="en-US" dirty="0" smtClean="0">
                <a:solidFill>
                  <a:srgbClr val="FFC000"/>
                </a:solidFill>
              </a:rPr>
              <a:t>洁净麻风病人（太</a:t>
            </a:r>
            <a:r>
              <a:rPr lang="en-US" altLang="zh-CN" dirty="0" smtClean="0">
                <a:solidFill>
                  <a:srgbClr val="FFC000"/>
                </a:solidFill>
              </a:rPr>
              <a:t>8:1-4</a:t>
            </a:r>
            <a:r>
              <a:rPr lang="zh-CN" altLang="en-US" dirty="0" smtClean="0">
                <a:solidFill>
                  <a:srgbClr val="FFC000"/>
                </a:solidFill>
              </a:rPr>
              <a:t>）</a:t>
            </a:r>
            <a:endParaRPr lang="en-US" altLang="zh-CN" dirty="0" smtClean="0">
              <a:solidFill>
                <a:srgbClr val="FFC000"/>
              </a:solidFill>
            </a:endParaRPr>
          </a:p>
          <a:p>
            <a:pPr lvl="3"/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概述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耶稣的事</a:t>
            </a:r>
            <a:r>
              <a:rPr lang="zh-CN" altLang="en-US" dirty="0" smtClean="0"/>
              <a:t>工（太</a:t>
            </a:r>
            <a:r>
              <a:rPr lang="en-US" altLang="zh-CN" dirty="0" smtClean="0"/>
              <a:t>4:23</a:t>
            </a:r>
            <a:r>
              <a:rPr lang="zh-CN" altLang="en-US" dirty="0" smtClean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教导：天国的本质和目标</a:t>
            </a:r>
            <a:endParaRPr lang="en-US" altLang="zh-CN" dirty="0"/>
          </a:p>
          <a:p>
            <a:pPr lvl="1"/>
            <a:r>
              <a:rPr lang="zh-CN" altLang="en-US" dirty="0"/>
              <a:t>宣扬：天国临近的好消息</a:t>
            </a:r>
            <a:endParaRPr lang="en-US" altLang="zh-CN" dirty="0"/>
          </a:p>
          <a:p>
            <a:pPr lvl="1"/>
            <a:r>
              <a:rPr lang="zh-CN" altLang="en-US" dirty="0">
                <a:solidFill>
                  <a:srgbClr val="FFC000"/>
                </a:solidFill>
              </a:rPr>
              <a:t>医治：天国来临的记号</a:t>
            </a:r>
            <a:endParaRPr lang="en-US" altLang="zh-CN" dirty="0">
              <a:solidFill>
                <a:srgbClr val="FFC000"/>
              </a:solidFill>
            </a:endParaRPr>
          </a:p>
          <a:p>
            <a:r>
              <a:rPr lang="zh-CN" altLang="en-US" dirty="0" smtClean="0"/>
              <a:t>思考的问题</a:t>
            </a:r>
            <a:endParaRPr lang="en-US" altLang="zh-CN" dirty="0" smtClean="0"/>
          </a:p>
          <a:p>
            <a:pPr lvl="1"/>
            <a:r>
              <a:rPr lang="zh-CN" altLang="en-US" dirty="0"/>
              <a:t>马</a:t>
            </a:r>
            <a:r>
              <a:rPr lang="zh-CN" altLang="en-US" dirty="0" smtClean="0"/>
              <a:t>太为何挑选这些神迹进行记叙？</a:t>
            </a:r>
            <a:endParaRPr lang="en-US" altLang="zh-CN" dirty="0" smtClean="0"/>
          </a:p>
          <a:p>
            <a:pPr lvl="1"/>
            <a:r>
              <a:rPr lang="zh-CN" altLang="en-US" dirty="0"/>
              <a:t>记叙</a:t>
            </a:r>
            <a:r>
              <a:rPr lang="zh-CN" altLang="en-US" dirty="0" smtClean="0"/>
              <a:t>神迹与天国扩张的关系？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耶稣施行神迹的目的？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9478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洁净麻风病人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神对以色列人的</a:t>
            </a:r>
            <a:r>
              <a:rPr lang="zh-CN" altLang="en-US" dirty="0" smtClean="0"/>
              <a:t>要求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成为圣洁的国度（出</a:t>
            </a:r>
            <a:r>
              <a:rPr lang="en-US" altLang="zh-CN" dirty="0" smtClean="0"/>
              <a:t>19:5-6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要分别为圣（利</a:t>
            </a:r>
            <a:r>
              <a:rPr lang="en-US" altLang="zh-CN" dirty="0" smtClean="0"/>
              <a:t>11:44-45</a:t>
            </a:r>
            <a:r>
              <a:rPr lang="zh-CN" altLang="en-US" dirty="0" smtClean="0"/>
              <a:t>）</a:t>
            </a:r>
            <a:endParaRPr lang="zh-CN" altLang="en-US" dirty="0"/>
          </a:p>
          <a:p>
            <a:r>
              <a:rPr lang="zh-CN" altLang="en-US" dirty="0" smtClean="0"/>
              <a:t>犹太人憎恶麻风病人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他们在律法的礼仪上是不洁净的（利</a:t>
            </a:r>
            <a:r>
              <a:rPr lang="en-US" altLang="zh-CN" dirty="0" smtClean="0"/>
              <a:t>13:1-46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摸他们的人在律法的礼仪上也是不洁净的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他们是受神咒诅的（民</a:t>
            </a:r>
            <a:r>
              <a:rPr lang="en-US" altLang="zh-CN" dirty="0" smtClean="0"/>
              <a:t>12:9-15</a:t>
            </a:r>
            <a:r>
              <a:rPr lang="zh-CN" altLang="en-US" dirty="0" smtClean="0"/>
              <a:t>，王下</a:t>
            </a:r>
            <a:r>
              <a:rPr lang="en-US" altLang="zh-CN" dirty="0" smtClean="0"/>
              <a:t>5:27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他们很难被治愈（王下</a:t>
            </a:r>
            <a:r>
              <a:rPr lang="en-US" altLang="zh-CN" dirty="0" smtClean="0"/>
              <a:t>5:7</a:t>
            </a:r>
            <a:r>
              <a:rPr lang="zh-CN" altLang="en-US" dirty="0" smtClean="0"/>
              <a:t>）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84368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洁净麻风病人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 smtClean="0"/>
              <a:t>麻风病人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很恭敬和谦卑：跪在耶稣面前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对耶稣的身份有一定认识：称呼耶稣为“主”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很有信心：“主若肯，必能叫我洁净了。”</a:t>
            </a:r>
            <a:endParaRPr lang="en-US" altLang="zh-CN" dirty="0" smtClean="0"/>
          </a:p>
          <a:p>
            <a:r>
              <a:rPr lang="zh-CN" altLang="en-US" dirty="0" smtClean="0"/>
              <a:t>耶稣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主动的行为：伸手摸他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有医治的权柄和</a:t>
            </a:r>
            <a:r>
              <a:rPr lang="zh-CN" altLang="en-US" dirty="0"/>
              <a:t>能力：“我肯，你洁净了吧！</a:t>
            </a:r>
            <a:r>
              <a:rPr lang="zh-CN" altLang="en-US" dirty="0" smtClean="0"/>
              <a:t>”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要求</a:t>
            </a:r>
            <a:r>
              <a:rPr lang="zh-CN" altLang="en-US" dirty="0"/>
              <a:t>顺服的命令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不要到处宣扬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按照律法的要求行（利</a:t>
            </a:r>
            <a:r>
              <a:rPr lang="en-US" altLang="zh-CN" dirty="0" smtClean="0"/>
              <a:t>14:1-32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88946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洁净麻风病人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 smtClean="0"/>
              <a:t>为什么要记叙这个神迹？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显明耶稣是弥赛亚</a:t>
            </a:r>
            <a:endParaRPr lang="en-US" altLang="zh-CN" dirty="0" smtClean="0"/>
          </a:p>
          <a:p>
            <a:pPr lvl="2"/>
            <a:r>
              <a:rPr lang="zh-CN" altLang="en-US" dirty="0"/>
              <a:t>弥赛</a:t>
            </a:r>
            <a:r>
              <a:rPr lang="zh-CN" altLang="en-US" dirty="0" smtClean="0"/>
              <a:t>亚到来的标志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太</a:t>
            </a:r>
            <a:r>
              <a:rPr lang="en-US" altLang="zh-CN" dirty="0" smtClean="0"/>
              <a:t>11:5</a:t>
            </a:r>
          </a:p>
          <a:p>
            <a:pPr lvl="3"/>
            <a:r>
              <a:rPr lang="zh-CN" altLang="en-US" dirty="0" smtClean="0"/>
              <a:t>赛</a:t>
            </a:r>
            <a:r>
              <a:rPr lang="en-US" altLang="zh-CN" dirty="0" smtClean="0"/>
              <a:t>61:1</a:t>
            </a:r>
            <a:r>
              <a:rPr lang="zh-CN" altLang="en-US" dirty="0" smtClean="0"/>
              <a:t>、</a:t>
            </a:r>
            <a:r>
              <a:rPr lang="en-US" altLang="zh-CN" dirty="0" smtClean="0"/>
              <a:t>35:5-6</a:t>
            </a:r>
          </a:p>
          <a:p>
            <a:pPr lvl="1"/>
            <a:r>
              <a:rPr lang="zh-CN" altLang="en-US" dirty="0" smtClean="0"/>
              <a:t>显明人的处境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用麻风病暗指人的罪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罪远比麻风病更可憎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显明耶稣的救恩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他主动洁净我们（赛</a:t>
            </a:r>
            <a:r>
              <a:rPr lang="en-US" altLang="zh-CN" dirty="0" smtClean="0"/>
              <a:t>65:5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唯有他能洁净我们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6541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洁净麻风病人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 smtClean="0"/>
              <a:t>为什么耶稣摸麻风病人后没有成为不洁？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耶稣是圣洁的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他本质上是圣洁的（他是神）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他在道德上是圣洁的（他是无罪的人）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耶稣超越了律法（太</a:t>
            </a:r>
            <a:r>
              <a:rPr lang="en-US" altLang="zh-CN" dirty="0" smtClean="0"/>
              <a:t>5:17-20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/>
              <a:t>为什么耶稣要求麻风病人顺服律法的要求？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耶稣来是要成全律法</a:t>
            </a:r>
            <a:endParaRPr lang="en-US" altLang="zh-CN" dirty="0" smtClean="0"/>
          </a:p>
          <a:p>
            <a:pPr lvl="1"/>
            <a:r>
              <a:rPr lang="zh-CN" altLang="en-US" dirty="0"/>
              <a:t>麻风病</a:t>
            </a:r>
            <a:r>
              <a:rPr lang="zh-CN" altLang="en-US" dirty="0" smtClean="0"/>
              <a:t>人遵行律法证实了耶稣对律法的权柄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见证耶稣是旧约律法的终极指向</a:t>
            </a:r>
            <a:endParaRPr lang="en-US" altLang="zh-CN" dirty="0" smtClean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8391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洁净麻风病人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 smtClean="0"/>
              <a:t>为什么耶稣让麻风病人不要到处宣扬？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耶稣来到地上的目的</a:t>
            </a:r>
            <a:endParaRPr lang="en-US" altLang="zh-CN" dirty="0" smtClean="0"/>
          </a:p>
          <a:p>
            <a:pPr lvl="2"/>
            <a:r>
              <a:rPr lang="zh-CN" altLang="en-US" dirty="0"/>
              <a:t>不是改变人的生活困境（物质上的）</a:t>
            </a:r>
            <a:endParaRPr lang="en-US" altLang="zh-CN" dirty="0"/>
          </a:p>
          <a:p>
            <a:pPr lvl="2"/>
            <a:r>
              <a:rPr lang="zh-CN" altLang="en-US" dirty="0" smtClean="0"/>
              <a:t>不是打败罗马政府（政治上的）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而是以弥赛亚的身份建立天国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耶稣行神迹的目的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不是要得人的喝彩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不是被众人迫使成为王（约</a:t>
            </a:r>
            <a:r>
              <a:rPr lang="en-US" altLang="zh-CN" dirty="0" smtClean="0"/>
              <a:t>6:15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而是显明天国已经来临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4511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11084</TotalTime>
  <Words>683</Words>
  <Application>Microsoft Office PowerPoint</Application>
  <PresentationFormat>全屏显示(4:3)</PresentationFormat>
  <Paragraphs>89</Paragraphs>
  <Slides>10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马太福音 8:1-4</vt:lpstr>
      <vt:lpstr>马太福音 8:1-4</vt:lpstr>
      <vt:lpstr>天国的样式：第一篇</vt:lpstr>
      <vt:lpstr>概述</vt:lpstr>
      <vt:lpstr>洁净麻风病人</vt:lpstr>
      <vt:lpstr>洁净麻风病人</vt:lpstr>
      <vt:lpstr>洁净麻风病人</vt:lpstr>
      <vt:lpstr>洁净麻风病人</vt:lpstr>
      <vt:lpstr>洁净麻风病人</vt:lpstr>
      <vt:lpstr>总结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顾莉蓉</cp:lastModifiedBy>
  <cp:revision>868</cp:revision>
  <dcterms:modified xsi:type="dcterms:W3CDTF">2019-01-20T02:24:27Z</dcterms:modified>
</cp:coreProperties>
</file>