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80" r:id="rId4"/>
    <p:sldId id="278" r:id="rId5"/>
    <p:sldId id="279" r:id="rId6"/>
    <p:sldId id="281" r:id="rId7"/>
    <p:sldId id="282" r:id="rId8"/>
    <p:sldId id="283" r:id="rId9"/>
    <p:sldId id="284" r:id="rId10"/>
    <p:sldId id="26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8" autoAdjust="0"/>
    <p:restoredTop sz="92265" autoAdjust="0"/>
  </p:normalViewPr>
  <p:slideViewPr>
    <p:cSldViewPr>
      <p:cViewPr>
        <p:scale>
          <a:sx n="71" d="100"/>
          <a:sy n="71" d="100"/>
        </p:scale>
        <p:origin x="-1284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2019/1/6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亚当的选择</a:t>
            </a:r>
            <a:endParaRPr lang="en-US" altLang="zh-CN" dirty="0" smtClean="0"/>
          </a:p>
          <a:p>
            <a:r>
              <a:rPr lang="zh-CN" altLang="en-US" dirty="0" smtClean="0"/>
              <a:t>诗人顾城的结局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 smtClean="0"/>
              <a:t>马太福音 </a:t>
            </a:r>
            <a:r>
              <a:rPr lang="en-US" altLang="zh-CN" sz="4800" dirty="0" smtClean="0"/>
              <a:t>7:21-29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 smtClean="0">
                <a:solidFill>
                  <a:schemeClr val="bg1"/>
                </a:solidFill>
              </a:rPr>
              <a:t>两种根基</a:t>
            </a:r>
            <a:endParaRPr lang="zh-CN" alt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总结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 smtClean="0"/>
              <a:t>顺服天父的旨意</a:t>
            </a:r>
            <a:endParaRPr lang="en-US" altLang="zh-CN" dirty="0" smtClean="0"/>
          </a:p>
          <a:p>
            <a:pPr lvl="1"/>
            <a:r>
              <a:rPr lang="zh-CN" altLang="en-US" dirty="0"/>
              <a:t>认识</a:t>
            </a:r>
            <a:r>
              <a:rPr lang="zh-CN" altLang="en-US" dirty="0" smtClean="0"/>
              <a:t>神和被神所认识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得更丰盛的生命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基督的权柄</a:t>
            </a:r>
            <a:endParaRPr lang="en-US" altLang="zh-CN" dirty="0" smtClean="0"/>
          </a:p>
          <a:p>
            <a:r>
              <a:rPr lang="zh-CN" altLang="en-US" dirty="0" smtClean="0"/>
              <a:t>顺服基督和他的教导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做一个聪明的建造者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把根基立在磐石上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房屋稳固不倒塌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马太福音</a:t>
            </a:r>
            <a:r>
              <a:rPr lang="en-US" altLang="zh-CN" dirty="0"/>
              <a:t> </a:t>
            </a:r>
            <a:r>
              <a:rPr lang="en-US" altLang="zh-CN" dirty="0" smtClean="0"/>
              <a:t>7:21-29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baseline="30000" dirty="0" smtClean="0"/>
              <a:t>           21</a:t>
            </a:r>
            <a:r>
              <a:rPr lang="zh-CN" altLang="en-US" dirty="0"/>
              <a:t>凡称呼我‘主啊，主啊’的人，不能都进天国；惟独遵行我天父旨意的人，才能进去</a:t>
            </a:r>
            <a:r>
              <a:rPr lang="zh-CN" altLang="en-US" dirty="0" smtClean="0"/>
              <a:t>。</a:t>
            </a:r>
            <a:r>
              <a:rPr lang="en-US" altLang="zh-CN" baseline="30000" dirty="0"/>
              <a:t>22</a:t>
            </a:r>
            <a:r>
              <a:rPr lang="zh-CN" altLang="en-US" dirty="0"/>
              <a:t>当那日，必有许多人对我说：</a:t>
            </a:r>
            <a:r>
              <a:rPr lang="zh-CN" altLang="en-US" dirty="0" smtClean="0"/>
              <a:t>‘主啊，主啊，我们不是奉你的名传道，奉你的名赶鬼，奉你的名行许多异能吗？’</a:t>
            </a:r>
            <a:r>
              <a:rPr lang="en-US" altLang="zh-CN" baseline="30000" dirty="0"/>
              <a:t>23</a:t>
            </a:r>
            <a:r>
              <a:rPr lang="zh-CN" altLang="en-US" dirty="0"/>
              <a:t>我就明明地告诉他们说：</a:t>
            </a:r>
            <a:r>
              <a:rPr lang="zh-CN" altLang="en-US" dirty="0" smtClean="0"/>
              <a:t>‘我从来不认识你们，你们这些作恶的人，离开我去吧！’</a:t>
            </a:r>
            <a:endParaRPr lang="en-US" altLang="zh-CN" dirty="0" smtClean="0"/>
          </a:p>
          <a:p>
            <a:pPr marL="0" indent="0" algn="just">
              <a:buNone/>
            </a:pPr>
            <a:r>
              <a:rPr lang="en-US" altLang="zh-CN" baseline="30000" dirty="0"/>
              <a:t> </a:t>
            </a:r>
            <a:r>
              <a:rPr lang="en-US" altLang="zh-CN" baseline="30000" dirty="0" smtClean="0"/>
              <a:t>          24</a:t>
            </a:r>
            <a:r>
              <a:rPr lang="zh-CN" altLang="en-US" dirty="0"/>
              <a:t>所以，凡听见我这话就去行的，好比一</a:t>
            </a:r>
            <a:r>
              <a:rPr lang="zh-CN" altLang="en-US" dirty="0" smtClean="0"/>
              <a:t>个聪明</a:t>
            </a:r>
            <a:r>
              <a:rPr lang="zh-CN" altLang="en-US" dirty="0"/>
              <a:t>人，把房子盖在磐石上</a:t>
            </a:r>
            <a:r>
              <a:rPr lang="zh-CN" altLang="en-US" dirty="0" smtClean="0"/>
              <a:t>。</a:t>
            </a:r>
            <a:r>
              <a:rPr lang="en-US" altLang="zh-CN" baseline="30000" dirty="0"/>
              <a:t> 25</a:t>
            </a:r>
            <a:r>
              <a:rPr lang="zh-CN" altLang="en-US" dirty="0"/>
              <a:t>雨淋</a:t>
            </a:r>
            <a:r>
              <a:rPr lang="zh-CN" altLang="en-US" dirty="0" smtClean="0"/>
              <a:t>，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马太福音</a:t>
            </a:r>
            <a:r>
              <a:rPr lang="en-US" altLang="zh-CN" dirty="0"/>
              <a:t> </a:t>
            </a:r>
            <a:r>
              <a:rPr lang="en-US" altLang="zh-CN" dirty="0" smtClean="0"/>
              <a:t>7:21-29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zh-CN" altLang="en-US" dirty="0" smtClean="0"/>
              <a:t>水冲、风</a:t>
            </a:r>
            <a:r>
              <a:rPr lang="zh-CN" altLang="en-US" dirty="0"/>
              <a:t>吹，撞着那房子，房子总不倒塌，因为根基立在磐石上</a:t>
            </a:r>
            <a:r>
              <a:rPr lang="zh-CN" altLang="en-US" dirty="0" smtClean="0"/>
              <a:t>。</a:t>
            </a:r>
            <a:r>
              <a:rPr lang="en-US" altLang="zh-CN" baseline="30000" dirty="0"/>
              <a:t>26</a:t>
            </a:r>
            <a:r>
              <a:rPr lang="zh-CN" altLang="en-US" dirty="0"/>
              <a:t>凡听见我这话不去行的，好比一个无知的人，把房子盖在沙土上</a:t>
            </a:r>
            <a:r>
              <a:rPr lang="zh-CN" altLang="en-US" dirty="0" smtClean="0"/>
              <a:t>。</a:t>
            </a:r>
            <a:r>
              <a:rPr lang="en-US" altLang="zh-CN" baseline="30000" dirty="0"/>
              <a:t>27</a:t>
            </a:r>
            <a:r>
              <a:rPr lang="zh-CN" altLang="en-US" dirty="0"/>
              <a:t>雨淋，水冲，风吹，撞着那房子，房子就倒塌了，并且倒塌得很大。</a:t>
            </a:r>
            <a:r>
              <a:rPr lang="zh-CN" altLang="en-US" dirty="0" smtClean="0"/>
              <a:t>”</a:t>
            </a:r>
            <a:endParaRPr lang="en-US" altLang="zh-CN" dirty="0" smtClean="0"/>
          </a:p>
          <a:p>
            <a:pPr marL="0" indent="0" algn="just">
              <a:buNone/>
            </a:pPr>
            <a:r>
              <a:rPr lang="en-US" altLang="zh-CN" baseline="30000" dirty="0"/>
              <a:t> </a:t>
            </a:r>
            <a:r>
              <a:rPr lang="en-US" altLang="zh-CN" baseline="30000" dirty="0" smtClean="0"/>
              <a:t>         28</a:t>
            </a:r>
            <a:r>
              <a:rPr lang="zh-CN" altLang="en-US" dirty="0"/>
              <a:t>耶稣讲完了这些话，众人都希奇他的教训</a:t>
            </a:r>
            <a:r>
              <a:rPr lang="zh-CN" altLang="en-US" dirty="0" smtClean="0"/>
              <a:t>。</a:t>
            </a:r>
            <a:r>
              <a:rPr lang="en-US" altLang="zh-CN" baseline="30000" dirty="0"/>
              <a:t>29</a:t>
            </a:r>
            <a:r>
              <a:rPr lang="zh-CN" altLang="en-US" dirty="0"/>
              <a:t>因为他教训他们，正像有权柄的人，不像他们的文士。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416351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天国的样式：第一篇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r>
              <a:rPr lang="zh-CN" altLang="en-US" dirty="0" smtClean="0"/>
              <a:t>天国的来临（太</a:t>
            </a:r>
            <a:r>
              <a:rPr lang="en-US" altLang="zh-CN" dirty="0" smtClean="0"/>
              <a:t>3:1-7:29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叙事（太</a:t>
            </a:r>
            <a:r>
              <a:rPr lang="en-US" altLang="zh-CN" dirty="0" smtClean="0"/>
              <a:t>3:1-4:25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第一篇讲论：登山宝训（太</a:t>
            </a:r>
            <a:r>
              <a:rPr lang="en-US" altLang="zh-CN" dirty="0" smtClean="0"/>
              <a:t>5:1-7:29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天国的基本伦理和见证人（太</a:t>
            </a:r>
            <a:r>
              <a:rPr lang="en-US" altLang="zh-CN" dirty="0" smtClean="0"/>
              <a:t>5:1-16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天国与旧约圣经的关系（太</a:t>
            </a:r>
            <a:r>
              <a:rPr lang="en-US" altLang="zh-CN" dirty="0" smtClean="0"/>
              <a:t>5:17-48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警惕虚伪的敬虔（太</a:t>
            </a:r>
            <a:r>
              <a:rPr lang="en-US" altLang="zh-CN" dirty="0" smtClean="0"/>
              <a:t>6:1-18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天国的价值观</a:t>
            </a:r>
            <a:r>
              <a:rPr lang="zh-CN" altLang="en-US" dirty="0"/>
              <a:t>（太</a:t>
            </a:r>
            <a:r>
              <a:rPr lang="en-US" altLang="zh-CN" dirty="0" smtClean="0"/>
              <a:t>6:19-34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不要论断人（太</a:t>
            </a:r>
            <a:r>
              <a:rPr lang="en-US" altLang="zh-CN" dirty="0" smtClean="0"/>
              <a:t>7:1-6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祈求就得着（太</a:t>
            </a:r>
            <a:r>
              <a:rPr lang="en-US" altLang="zh-CN" dirty="0" smtClean="0"/>
              <a:t>7:7-12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两条道路（太</a:t>
            </a:r>
            <a:r>
              <a:rPr lang="en-US" altLang="zh-CN" dirty="0" smtClean="0"/>
              <a:t>7:13-20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>
                <a:solidFill>
                  <a:srgbClr val="FFC000"/>
                </a:solidFill>
              </a:rPr>
              <a:t>两种根基（太</a:t>
            </a:r>
            <a:r>
              <a:rPr lang="en-US" altLang="zh-CN" dirty="0" smtClean="0">
                <a:solidFill>
                  <a:srgbClr val="FFC000"/>
                </a:solidFill>
              </a:rPr>
              <a:t>7:21-29</a:t>
            </a:r>
            <a:r>
              <a:rPr lang="zh-CN" altLang="en-US" dirty="0" smtClean="0">
                <a:solidFill>
                  <a:srgbClr val="FFC000"/>
                </a:solidFill>
              </a:rPr>
              <a:t>）</a:t>
            </a:r>
            <a:endParaRPr lang="en-US" altLang="zh-CN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概述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 smtClean="0"/>
              <a:t>前两个比喻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进窄门、走小路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耶稣是真先知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好树结好果子</a:t>
            </a:r>
            <a:endParaRPr lang="en-US" altLang="zh-CN" dirty="0" smtClean="0"/>
          </a:p>
          <a:p>
            <a:r>
              <a:rPr lang="zh-CN" altLang="en-US" dirty="0"/>
              <a:t>后两</a:t>
            </a:r>
            <a:r>
              <a:rPr lang="zh-CN" altLang="en-US" dirty="0" smtClean="0"/>
              <a:t>个比喻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要结出怎样的好果子？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结出好果子的根基是什么？</a:t>
            </a:r>
            <a:endParaRPr lang="en-US" altLang="zh-CN" dirty="0" smtClean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215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两种追随者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 smtClean="0"/>
              <a:t>怎么样的追随者能进入天国？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口里亲密称呼“主”的人？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常常传讲基督福音真理的人？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能行各样神迹奇事的人？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奉主的名行事的人？</a:t>
            </a:r>
            <a:endParaRPr lang="en-US" altLang="zh-CN" dirty="0" smtClean="0"/>
          </a:p>
          <a:p>
            <a:pPr lvl="1"/>
            <a:r>
              <a:rPr lang="zh-CN" altLang="en-US" dirty="0"/>
              <a:t>有好</a:t>
            </a:r>
            <a:r>
              <a:rPr lang="zh-CN" altLang="en-US" dirty="0" smtClean="0"/>
              <a:t>行为的人？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是顺服天父旨意的人！</a:t>
            </a:r>
            <a:endParaRPr lang="en-US" altLang="zh-CN" dirty="0" smtClean="0"/>
          </a:p>
          <a:p>
            <a:r>
              <a:rPr lang="zh-CN" altLang="en-US" dirty="0"/>
              <a:t>人</a:t>
            </a:r>
            <a:r>
              <a:rPr lang="zh-CN" altLang="en-US" dirty="0" smtClean="0"/>
              <a:t>可以非常接近属灵的实际，却对它的根基一无所知（路</a:t>
            </a:r>
            <a:r>
              <a:rPr lang="en-US" altLang="zh-CN" dirty="0" smtClean="0"/>
              <a:t>10:20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58083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两种追随者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 smtClean="0"/>
              <a:t>耶稣基督的权柄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决定谁进入或被赶出天国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彰显天父的旨意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耶稣来是要成全律法（太</a:t>
            </a:r>
            <a:r>
              <a:rPr lang="en-US" altLang="zh-CN" dirty="0" smtClean="0"/>
              <a:t>5:17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耶稣的教导显明了天父的旨意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公义的受苦者（诗</a:t>
            </a:r>
            <a:r>
              <a:rPr lang="en-US" altLang="zh-CN" dirty="0" smtClean="0"/>
              <a:t>6:8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 smtClean="0"/>
              <a:t>遵行天父旨意的人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藉着基督认识神，也被神所认识（约</a:t>
            </a:r>
            <a:r>
              <a:rPr lang="en-US" altLang="zh-CN" dirty="0" smtClean="0"/>
              <a:t>10:14-15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藉着基督得更丰盛的生命（约</a:t>
            </a:r>
            <a:r>
              <a:rPr lang="en-US" altLang="zh-CN" dirty="0" smtClean="0"/>
              <a:t>10:10-11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26880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两种根基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 smtClean="0"/>
              <a:t>两种建造者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聪明的建造者</a:t>
            </a:r>
            <a:endParaRPr lang="en-US" altLang="zh-CN" dirty="0" smtClean="0">
              <a:solidFill>
                <a:srgbClr val="FFC000"/>
              </a:solidFill>
            </a:endParaRPr>
          </a:p>
          <a:p>
            <a:pPr lvl="2"/>
            <a:r>
              <a:rPr lang="zh-CN" altLang="en-US" dirty="0" smtClean="0"/>
              <a:t>把房子盖在磐石上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能经受雨淋、水冲、风吹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房子总不倒塌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无知的建造者</a:t>
            </a:r>
            <a:endParaRPr lang="en-US" altLang="zh-CN" dirty="0" smtClean="0">
              <a:solidFill>
                <a:srgbClr val="FFC000"/>
              </a:solidFill>
            </a:endParaRPr>
          </a:p>
          <a:p>
            <a:pPr lvl="2"/>
            <a:r>
              <a:rPr lang="zh-CN" altLang="en-US" dirty="0"/>
              <a:t>把</a:t>
            </a:r>
            <a:r>
              <a:rPr lang="zh-CN" altLang="en-US" dirty="0" smtClean="0"/>
              <a:t>房子盖在沙土上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经受不住雨淋、水冲、风吹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房子倒塌的很大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8626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两种根基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 smtClean="0"/>
              <a:t>两种建造者的相同点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建造房屋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天气好的时候房子看起来很安全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会经历雨</a:t>
            </a:r>
            <a:r>
              <a:rPr lang="zh-CN" altLang="en-US" dirty="0"/>
              <a:t>淋、水冲、风</a:t>
            </a:r>
            <a:r>
              <a:rPr lang="zh-CN" altLang="en-US" dirty="0" smtClean="0"/>
              <a:t>吹</a:t>
            </a:r>
            <a:endParaRPr lang="en-US" altLang="zh-CN" dirty="0" smtClean="0"/>
          </a:p>
          <a:p>
            <a:pPr lvl="2"/>
            <a:r>
              <a:rPr lang="zh-CN" altLang="en-US" dirty="0"/>
              <a:t>为</a:t>
            </a:r>
            <a:r>
              <a:rPr lang="zh-CN" altLang="en-US" dirty="0" smtClean="0"/>
              <a:t>道遭了患难，或是受了逼迫（太</a:t>
            </a:r>
            <a:r>
              <a:rPr lang="en-US" altLang="zh-CN" dirty="0" smtClean="0"/>
              <a:t>13:21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末日的审判</a:t>
            </a:r>
            <a:endParaRPr lang="en-US" altLang="zh-CN" dirty="0" smtClean="0"/>
          </a:p>
          <a:p>
            <a:r>
              <a:rPr lang="zh-CN" altLang="en-US" dirty="0" smtClean="0"/>
              <a:t>两种建造者的不同点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根基不同：是否以基督和他的教导为根基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结局不同：是否倒塌</a:t>
            </a:r>
            <a:endParaRPr lang="en-US" altLang="zh-CN" dirty="0"/>
          </a:p>
          <a:p>
            <a:r>
              <a:rPr lang="zh-CN" altLang="en-US" dirty="0" smtClean="0"/>
              <a:t>结论：智慧人建造坚固的房屋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4776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10392</TotalTime>
  <Words>650</Words>
  <Application>Microsoft Office PowerPoint</Application>
  <PresentationFormat>全屏显示(4:3)</PresentationFormat>
  <Paragraphs>81</Paragraphs>
  <Slides>10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马太福音 7:21-29</vt:lpstr>
      <vt:lpstr>马太福音 7:21-29</vt:lpstr>
      <vt:lpstr>马太福音 7:21-29</vt:lpstr>
      <vt:lpstr>天国的样式：第一篇</vt:lpstr>
      <vt:lpstr>概述</vt:lpstr>
      <vt:lpstr>两种追随者</vt:lpstr>
      <vt:lpstr>两种追随者</vt:lpstr>
      <vt:lpstr>两种根基</vt:lpstr>
      <vt:lpstr>两种根基</vt:lpstr>
      <vt:lpstr>总结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顾莉蓉</cp:lastModifiedBy>
  <cp:revision>829</cp:revision>
  <dcterms:modified xsi:type="dcterms:W3CDTF">2019-01-06T07:29:22Z</dcterms:modified>
</cp:coreProperties>
</file>