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2265" autoAdjust="0"/>
  </p:normalViewPr>
  <p:slideViewPr>
    <p:cSldViewPr>
      <p:cViewPr varScale="1">
        <p:scale>
          <a:sx n="92" d="100"/>
          <a:sy n="92" d="100"/>
        </p:scale>
        <p:origin x="13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2018/12/16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亚当的选择</a:t>
            </a:r>
            <a:endParaRPr lang="en-US" altLang="zh-CN" dirty="0" smtClean="0"/>
          </a:p>
          <a:p>
            <a:r>
              <a:rPr lang="zh-CN" altLang="en-US" dirty="0" smtClean="0"/>
              <a:t>诗人顾城的结局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商家打折方式：能穿过多小的空隙</a:t>
            </a:r>
            <a:endParaRPr lang="en-US" altLang="zh-CN" dirty="0" smtClean="0"/>
          </a:p>
          <a:p>
            <a:r>
              <a:rPr lang="zh-CN" altLang="en-US" dirty="0" smtClean="0"/>
              <a:t>德先生和赛先生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2296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7:13-20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两条道路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防备假先知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假先知的果子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可能不是容易或快速的显出来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但是终会暴露出来（太</a:t>
            </a:r>
            <a:r>
              <a:rPr lang="en-US" altLang="zh-CN" dirty="0" smtClean="0"/>
              <a:t>12:33-37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这些果子有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引起争论（提前</a:t>
            </a:r>
            <a:r>
              <a:rPr lang="en-US" altLang="zh-CN" dirty="0" smtClean="0"/>
              <a:t>1:3-4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败坏信心（提后</a:t>
            </a:r>
            <a:r>
              <a:rPr lang="en-US" altLang="zh-CN" dirty="0" smtClean="0"/>
              <a:t>2:18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分裂教会（提前</a:t>
            </a:r>
            <a:r>
              <a:rPr lang="en-US" altLang="zh-CN" dirty="0" smtClean="0"/>
              <a:t>6:3-5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满足自己的私欲（彼后</a:t>
            </a:r>
            <a:r>
              <a:rPr lang="en-US" altLang="zh-CN" dirty="0" smtClean="0"/>
              <a:t>2:15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假</a:t>
            </a:r>
            <a:r>
              <a:rPr lang="zh-CN" altLang="en-US" dirty="0" smtClean="0"/>
              <a:t>先知的结局：灭亡（彼后</a:t>
            </a:r>
            <a:r>
              <a:rPr lang="en-US" altLang="zh-CN" dirty="0" smtClean="0"/>
              <a:t>2:1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谁是那真先知？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耶稣基督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28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两条道路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要进窄门、走小路</a:t>
            </a:r>
            <a:endParaRPr lang="en-US" altLang="zh-CN" dirty="0" smtClean="0"/>
          </a:p>
          <a:p>
            <a:pPr lvl="1"/>
            <a:r>
              <a:rPr lang="zh-CN" altLang="en-US" dirty="0"/>
              <a:t>这</a:t>
            </a:r>
            <a:r>
              <a:rPr lang="zh-CN" altLang="en-US" dirty="0" smtClean="0"/>
              <a:t>是唯一通向永生的道路</a:t>
            </a:r>
            <a:endParaRPr lang="en-US" altLang="zh-CN" dirty="0" smtClean="0"/>
          </a:p>
          <a:p>
            <a:pPr lvl="1"/>
            <a:r>
              <a:rPr lang="zh-CN" altLang="en-US" dirty="0"/>
              <a:t>这</a:t>
            </a:r>
            <a:r>
              <a:rPr lang="zh-CN" altLang="en-US" dirty="0" smtClean="0"/>
              <a:t>是神的启示和耶稣的教导</a:t>
            </a:r>
            <a:endParaRPr lang="en-US" altLang="zh-CN" dirty="0" smtClean="0"/>
          </a:p>
          <a:p>
            <a:r>
              <a:rPr lang="zh-CN" altLang="en-US" dirty="0" smtClean="0"/>
              <a:t>防备假先知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假先知会伪装自己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从假先知的果子来认出他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耶稣是那位真先知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思考：我们结的是什么果子？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7:13-20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 smtClean="0"/>
              <a:t>       13</a:t>
            </a:r>
            <a:r>
              <a:rPr lang="zh-CN" altLang="en-US" sz="3000" dirty="0"/>
              <a:t>你们要进窄门。因为引到灭亡，那门是宽的，路是大的，进去的人也多</a:t>
            </a:r>
            <a:r>
              <a:rPr lang="zh-CN" altLang="en-US" sz="3000" dirty="0" smtClean="0"/>
              <a:t>；</a:t>
            </a:r>
            <a:r>
              <a:rPr lang="en-US" altLang="zh-CN" sz="3000" baseline="30000" dirty="0"/>
              <a:t>14</a:t>
            </a:r>
            <a:r>
              <a:rPr lang="zh-CN" altLang="en-US" sz="3000" dirty="0"/>
              <a:t>引到永生，那门是窄的，路是小的，找着的人也少</a:t>
            </a:r>
            <a:r>
              <a:rPr lang="zh-CN" altLang="en-US" sz="3000" dirty="0" smtClean="0"/>
              <a:t>。</a:t>
            </a:r>
            <a:r>
              <a:rPr lang="en-US" altLang="zh-CN" sz="3000" baseline="30000" dirty="0"/>
              <a:t>15</a:t>
            </a:r>
            <a:r>
              <a:rPr lang="zh-CN" altLang="en-US" sz="3000" dirty="0"/>
              <a:t>你们要防备假先知。他们到你们这里来，外面披着羊皮，里面却是残暴的狼</a:t>
            </a:r>
            <a:r>
              <a:rPr lang="zh-CN" altLang="en-US" sz="3000" dirty="0" smtClean="0"/>
              <a:t>。</a:t>
            </a:r>
            <a:r>
              <a:rPr lang="en-US" altLang="zh-CN" sz="3000" baseline="30000" dirty="0"/>
              <a:t>16</a:t>
            </a:r>
            <a:r>
              <a:rPr lang="zh-CN" altLang="en-US" sz="3000" dirty="0"/>
              <a:t>凭着他们的果子，就可以认出他们来。荆棘上岂能摘葡萄呢？蒺藜里岂能摘无花果呢</a:t>
            </a:r>
            <a:r>
              <a:rPr lang="zh-CN" altLang="en-US" sz="3000" dirty="0" smtClean="0"/>
              <a:t>？</a:t>
            </a:r>
            <a:r>
              <a:rPr lang="en-US" altLang="zh-CN" sz="3000" baseline="30000" dirty="0"/>
              <a:t>17</a:t>
            </a:r>
            <a:r>
              <a:rPr lang="zh-CN" altLang="en-US" sz="3000" dirty="0"/>
              <a:t>这样，凡好树都结好果子；惟独坏树结坏果子</a:t>
            </a:r>
            <a:r>
              <a:rPr lang="zh-CN" altLang="en-US" sz="3000" dirty="0" smtClean="0"/>
              <a:t>。</a:t>
            </a:r>
            <a:r>
              <a:rPr lang="en-US" altLang="zh-CN" sz="3000" baseline="30000" dirty="0"/>
              <a:t>18</a:t>
            </a:r>
            <a:r>
              <a:rPr lang="zh-CN" altLang="en-US" sz="3000" dirty="0"/>
              <a:t>好树不能结坏果子，坏树不能结好果子</a:t>
            </a:r>
            <a:r>
              <a:rPr lang="zh-CN" altLang="en-US" sz="3000" dirty="0" smtClean="0"/>
              <a:t>。</a:t>
            </a:r>
            <a:r>
              <a:rPr lang="en-US" altLang="zh-CN" sz="3000" baseline="30000" dirty="0"/>
              <a:t>19</a:t>
            </a:r>
            <a:r>
              <a:rPr lang="zh-CN" altLang="en-US" sz="3000" dirty="0"/>
              <a:t>凡不结好果子的树，就砍下来丢在火里</a:t>
            </a:r>
            <a:r>
              <a:rPr lang="zh-CN" altLang="en-US" sz="3000" dirty="0" smtClean="0"/>
              <a:t>。</a:t>
            </a:r>
            <a:r>
              <a:rPr lang="en-US" altLang="zh-CN" sz="3000" baseline="30000" dirty="0"/>
              <a:t>20</a:t>
            </a:r>
            <a:r>
              <a:rPr lang="zh-CN" altLang="en-US" sz="3000" dirty="0"/>
              <a:t>所以，凭着他们的果子，就可以认出他们来。</a:t>
            </a:r>
            <a:endParaRPr lang="en-US" altLang="zh-CN" sz="3000" dirty="0" smtClean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第一篇讲论：登山宝训（太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天国的基本伦理和见证人（太</a:t>
            </a:r>
            <a:r>
              <a:rPr lang="en-US" altLang="zh-CN" dirty="0" smtClean="0"/>
              <a:t>5:1-16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天国与旧约圣经的关系（太</a:t>
            </a:r>
            <a:r>
              <a:rPr lang="en-US" altLang="zh-CN" dirty="0" smtClean="0"/>
              <a:t>5:17-48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警惕虚伪的敬虔（太</a:t>
            </a:r>
            <a:r>
              <a:rPr lang="en-US" altLang="zh-CN" dirty="0" smtClean="0"/>
              <a:t>6:1-18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天国的价值观</a:t>
            </a:r>
            <a:r>
              <a:rPr lang="zh-CN" altLang="en-US" dirty="0"/>
              <a:t>（太</a:t>
            </a:r>
            <a:r>
              <a:rPr lang="en-US" altLang="zh-CN" dirty="0" smtClean="0"/>
              <a:t>6:19-34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不要论断人（太</a:t>
            </a:r>
            <a:r>
              <a:rPr lang="en-US" altLang="zh-CN" dirty="0" smtClean="0"/>
              <a:t>7:1-6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祈求就得着（太</a:t>
            </a:r>
            <a:r>
              <a:rPr lang="en-US" altLang="zh-CN" dirty="0" smtClean="0"/>
              <a:t>7:7-12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两条道路（太</a:t>
            </a:r>
            <a:r>
              <a:rPr lang="en-US" altLang="zh-CN" dirty="0" smtClean="0">
                <a:solidFill>
                  <a:srgbClr val="FFC000"/>
                </a:solidFill>
              </a:rPr>
              <a:t>7:13-20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四个比喻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两条道路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两种树木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两种追随者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两种根基</a:t>
            </a:r>
            <a:endParaRPr lang="en-US" altLang="zh-CN" dirty="0" smtClean="0"/>
          </a:p>
          <a:p>
            <a:r>
              <a:rPr lang="zh-CN" altLang="en-US" dirty="0" smtClean="0"/>
              <a:t>比喻的焦点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末世的审判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主题仍然是天国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唯一的根据是对耶稣的话所作的回应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215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两条道路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旧约的教导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申</a:t>
            </a:r>
            <a:r>
              <a:rPr lang="en-US" altLang="zh-CN" dirty="0" smtClean="0"/>
              <a:t>30:19 </a:t>
            </a:r>
            <a:r>
              <a:rPr lang="zh-CN" altLang="en-US" dirty="0" smtClean="0"/>
              <a:t>我</a:t>
            </a:r>
            <a:r>
              <a:rPr lang="zh-CN" altLang="en-US" dirty="0"/>
              <a:t>今日呼天唤地向你作见证，我将生死祸福陈明在你面前，</a:t>
            </a:r>
            <a:r>
              <a:rPr lang="zh-CN" altLang="en-US" dirty="0">
                <a:solidFill>
                  <a:srgbClr val="FFC000"/>
                </a:solidFill>
              </a:rPr>
              <a:t>所以你要拣选生命，使你和你的后裔都得存活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诗</a:t>
            </a:r>
            <a:r>
              <a:rPr lang="en-US" altLang="zh-CN" dirty="0" smtClean="0"/>
              <a:t>1:1-2 </a:t>
            </a:r>
            <a:r>
              <a:rPr lang="zh-CN" altLang="en-US" dirty="0" smtClean="0"/>
              <a:t>不</a:t>
            </a:r>
            <a:r>
              <a:rPr lang="zh-CN" altLang="en-US" dirty="0"/>
              <a:t>从恶人的计谋，不站罪人的道路，不坐亵慢人的座位</a:t>
            </a:r>
            <a:r>
              <a:rPr lang="zh-CN" altLang="en-US" dirty="0" smtClean="0"/>
              <a:t>。</a:t>
            </a:r>
            <a:r>
              <a:rPr lang="zh-CN" altLang="en-US" dirty="0"/>
              <a:t>惟喜爱耶和华的律法，昼夜思想，这人便为有福</a:t>
            </a:r>
            <a:r>
              <a:rPr lang="zh-CN" altLang="en-US" dirty="0" smtClean="0"/>
              <a:t>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</a:t>
            </a:r>
            <a:r>
              <a:rPr lang="en-US" altLang="zh-CN" dirty="0" smtClean="0"/>
              <a:t>21:8 </a:t>
            </a:r>
            <a:r>
              <a:rPr lang="zh-CN" altLang="en-US" dirty="0" smtClean="0"/>
              <a:t>你</a:t>
            </a:r>
            <a:r>
              <a:rPr lang="zh-CN" altLang="en-US" dirty="0"/>
              <a:t>要对这百姓说：‘耶和华如此说：看哪！我将生命的路和死亡的路摆在你们面前。</a:t>
            </a:r>
          </a:p>
        </p:txBody>
      </p:sp>
    </p:spTree>
    <p:extLst>
      <p:ext uri="{BB962C8B-B14F-4D97-AF65-F5344CB8AC3E}">
        <p14:creationId xmlns:p14="http://schemas.microsoft.com/office/powerpoint/2010/main" val="193340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两条道路</a:t>
            </a:r>
          </a:p>
        </p:txBody>
      </p:sp>
      <p:sp>
        <p:nvSpPr>
          <p:cNvPr id="5" name="椭圆 4"/>
          <p:cNvSpPr/>
          <p:nvPr/>
        </p:nvSpPr>
        <p:spPr>
          <a:xfrm>
            <a:off x="493096" y="2521823"/>
            <a:ext cx="864096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</a:p>
        </p:txBody>
      </p:sp>
      <p:sp>
        <p:nvSpPr>
          <p:cNvPr id="6" name="椭圆 5"/>
          <p:cNvSpPr/>
          <p:nvPr/>
        </p:nvSpPr>
        <p:spPr>
          <a:xfrm>
            <a:off x="493096" y="4467364"/>
            <a:ext cx="864096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</a:p>
        </p:txBody>
      </p:sp>
      <p:sp>
        <p:nvSpPr>
          <p:cNvPr id="8" name="椭圆 7"/>
          <p:cNvSpPr/>
          <p:nvPr/>
        </p:nvSpPr>
        <p:spPr>
          <a:xfrm>
            <a:off x="2375757" y="2521823"/>
            <a:ext cx="1296144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窄门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375757" y="4438437"/>
            <a:ext cx="1296144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宽</a:t>
            </a:r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门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824029" y="2521823"/>
            <a:ext cx="1296144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小路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824029" y="4438437"/>
            <a:ext cx="1296144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大路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128285" y="4438437"/>
            <a:ext cx="1296144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灭亡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7128285" y="2521823"/>
            <a:ext cx="1296144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永生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右箭头 13"/>
          <p:cNvSpPr/>
          <p:nvPr/>
        </p:nvSpPr>
        <p:spPr>
          <a:xfrm>
            <a:off x="1511661" y="2665839"/>
            <a:ext cx="720080" cy="57606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右箭头 14"/>
          <p:cNvSpPr/>
          <p:nvPr/>
        </p:nvSpPr>
        <p:spPr>
          <a:xfrm>
            <a:off x="1511661" y="4611380"/>
            <a:ext cx="720080" cy="57606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右箭头 15"/>
          <p:cNvSpPr/>
          <p:nvPr/>
        </p:nvSpPr>
        <p:spPr>
          <a:xfrm>
            <a:off x="3959933" y="2665839"/>
            <a:ext cx="720080" cy="57606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右箭头 16"/>
          <p:cNvSpPr/>
          <p:nvPr/>
        </p:nvSpPr>
        <p:spPr>
          <a:xfrm>
            <a:off x="3959933" y="4582453"/>
            <a:ext cx="720080" cy="57606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右箭头 17"/>
          <p:cNvSpPr/>
          <p:nvPr/>
        </p:nvSpPr>
        <p:spPr>
          <a:xfrm>
            <a:off x="6264189" y="2665839"/>
            <a:ext cx="720080" cy="57606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右箭头 18"/>
          <p:cNvSpPr/>
          <p:nvPr/>
        </p:nvSpPr>
        <p:spPr>
          <a:xfrm>
            <a:off x="6264189" y="4611380"/>
            <a:ext cx="720080" cy="57606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减号 21"/>
          <p:cNvSpPr/>
          <p:nvPr/>
        </p:nvSpPr>
        <p:spPr>
          <a:xfrm>
            <a:off x="-540568" y="3745959"/>
            <a:ext cx="8712968" cy="288032"/>
          </a:xfrm>
          <a:prstGeom prst="mathMin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>
            <a:off x="3275856" y="1340768"/>
            <a:ext cx="2376263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3311862" y="5661248"/>
            <a:ext cx="2376263" cy="8640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地上的国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7024465" y="3534127"/>
            <a:ext cx="1503784" cy="71169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审判</a:t>
            </a:r>
            <a:endParaRPr lang="zh-CN" altLang="en-US" sz="2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890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两条道路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什么是“窄门”和“小路”？</a:t>
            </a:r>
            <a:endParaRPr lang="en-US" altLang="zh-CN" dirty="0" smtClean="0"/>
          </a:p>
          <a:p>
            <a:pPr lvl="1"/>
            <a:r>
              <a:rPr lang="zh-CN" altLang="en-US" dirty="0"/>
              <a:t>窄</a:t>
            </a:r>
            <a:r>
              <a:rPr lang="zh-CN" altLang="en-US" dirty="0" smtClean="0"/>
              <a:t>门：进入是有限制的（约</a:t>
            </a:r>
            <a:r>
              <a:rPr lang="en-US" altLang="zh-CN" dirty="0" smtClean="0"/>
              <a:t>10:9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14:6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小路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会遭受患难和逼迫（林后</a:t>
            </a:r>
            <a:r>
              <a:rPr lang="en-US" altLang="zh-CN" dirty="0" smtClean="0"/>
              <a:t>7:5</a:t>
            </a:r>
            <a:r>
              <a:rPr lang="zh-CN" altLang="en-US" dirty="0" smtClean="0"/>
              <a:t>，帖后</a:t>
            </a:r>
            <a:r>
              <a:rPr lang="en-US" altLang="zh-CN" dirty="0" smtClean="0"/>
              <a:t>3:4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小路本身不是目的</a:t>
            </a:r>
            <a:endParaRPr lang="en-US" altLang="zh-CN" dirty="0" smtClean="0"/>
          </a:p>
          <a:p>
            <a:r>
              <a:rPr lang="zh-CN" altLang="en-US" dirty="0" smtClean="0"/>
              <a:t>天国的真理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不是来自于民主的决策（出</a:t>
            </a:r>
            <a:r>
              <a:rPr lang="en-US" altLang="zh-CN" dirty="0" smtClean="0"/>
              <a:t>23:2</a:t>
            </a:r>
            <a:r>
              <a:rPr lang="zh-CN" altLang="en-US" dirty="0" smtClean="0"/>
              <a:t>，民</a:t>
            </a:r>
            <a:r>
              <a:rPr lang="en-US" altLang="zh-CN" dirty="0" smtClean="0"/>
              <a:t>16:1-3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不出于人自认为正确的事（箴</a:t>
            </a:r>
            <a:r>
              <a:rPr lang="en-US" altLang="zh-CN" dirty="0" smtClean="0"/>
              <a:t>14:12</a:t>
            </a:r>
            <a:r>
              <a:rPr lang="zh-CN" altLang="en-US" dirty="0" smtClean="0"/>
              <a:t>，士</a:t>
            </a:r>
            <a:r>
              <a:rPr lang="en-US" altLang="zh-CN" dirty="0" smtClean="0"/>
              <a:t>25:12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乃是借着神的启示（耶稣的教导）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540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两条道路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几点需要注意的</a:t>
            </a:r>
            <a:endParaRPr lang="en-US" altLang="zh-CN" dirty="0" smtClean="0"/>
          </a:p>
          <a:p>
            <a:pPr lvl="1"/>
            <a:r>
              <a:rPr lang="zh-CN" altLang="en-US" dirty="0"/>
              <a:t>这</a:t>
            </a:r>
            <a:r>
              <a:rPr lang="zh-CN" altLang="en-US" dirty="0" smtClean="0"/>
              <a:t>是耶稣的命令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这不是鼓励的话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针对愿意向他委身的人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“窄门”和“小路”是必须的</a:t>
            </a:r>
            <a:endParaRPr lang="en-US" altLang="zh-CN" dirty="0" smtClean="0"/>
          </a:p>
          <a:p>
            <a:pPr lvl="2"/>
            <a:r>
              <a:rPr lang="zh-CN" altLang="en-US" dirty="0"/>
              <a:t>这</a:t>
            </a:r>
            <a:r>
              <a:rPr lang="zh-CN" altLang="en-US" dirty="0" smtClean="0"/>
              <a:t>是唯一的道路</a:t>
            </a:r>
            <a:endParaRPr lang="en-US" altLang="zh-CN" dirty="0" smtClean="0"/>
          </a:p>
          <a:p>
            <a:pPr lvl="2"/>
            <a:r>
              <a:rPr lang="zh-CN" altLang="en-US" dirty="0"/>
              <a:t>这</a:t>
            </a:r>
            <a:r>
              <a:rPr lang="zh-CN" altLang="en-US" dirty="0" smtClean="0"/>
              <a:t>是艰难的道路（徒</a:t>
            </a:r>
            <a:r>
              <a:rPr lang="en-US" altLang="zh-CN" dirty="0" smtClean="0"/>
              <a:t>14:22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/>
              <a:t>这</a:t>
            </a:r>
            <a:r>
              <a:rPr lang="zh-CN" altLang="en-US" dirty="0" smtClean="0"/>
              <a:t>是通向永生的道路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服在基督的权柄之下（太</a:t>
            </a:r>
            <a:r>
              <a:rPr lang="en-US" altLang="zh-CN" dirty="0" smtClean="0"/>
              <a:t>7:24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26</a:t>
            </a:r>
            <a:r>
              <a:rPr lang="zh-CN" altLang="en-US" dirty="0" smtClean="0"/>
              <a:t>、</a:t>
            </a:r>
            <a:r>
              <a:rPr lang="en-US" altLang="zh-CN" dirty="0" smtClean="0"/>
              <a:t>29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435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防备假先知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什么是先知？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将神启示出来</a:t>
            </a:r>
            <a:endParaRPr lang="en-US" altLang="zh-CN" dirty="0" smtClean="0"/>
          </a:p>
          <a:p>
            <a:pPr lvl="1"/>
            <a:r>
              <a:rPr lang="zh-CN" altLang="en-US" dirty="0"/>
              <a:t>传</a:t>
            </a:r>
            <a:r>
              <a:rPr lang="zh-CN" altLang="en-US" dirty="0" smtClean="0"/>
              <a:t>讲神的话语 </a:t>
            </a:r>
            <a:endParaRPr lang="en-US" altLang="zh-CN" dirty="0" smtClean="0"/>
          </a:p>
          <a:p>
            <a:r>
              <a:rPr lang="zh-CN" altLang="en-US" dirty="0" smtClean="0"/>
              <a:t>旧约中的假先知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巴兰（民</a:t>
            </a:r>
            <a:r>
              <a:rPr lang="en-US" altLang="zh-CN" dirty="0" smtClean="0"/>
              <a:t>22-25</a:t>
            </a:r>
            <a:r>
              <a:rPr lang="zh-CN" altLang="en-US" dirty="0" smtClean="0"/>
              <a:t>，</a:t>
            </a:r>
            <a:r>
              <a:rPr lang="en-US" altLang="zh-CN" dirty="0" smtClean="0"/>
              <a:t>31:8</a:t>
            </a:r>
            <a:r>
              <a:rPr lang="zh-CN" altLang="en-US" dirty="0" smtClean="0"/>
              <a:t>、</a:t>
            </a:r>
            <a:r>
              <a:rPr lang="en-US" altLang="zh-CN" dirty="0" smtClean="0"/>
              <a:t>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哈拿尼亚（耶</a:t>
            </a:r>
            <a:r>
              <a:rPr lang="en-US" altLang="zh-CN" dirty="0" smtClean="0"/>
              <a:t>28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假</a:t>
            </a:r>
            <a:r>
              <a:rPr lang="zh-CN" altLang="en-US" dirty="0" smtClean="0"/>
              <a:t>先知的特征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外面披着羊皮，里面是残暴的狼（林后</a:t>
            </a:r>
            <a:r>
              <a:rPr lang="en-US" altLang="zh-CN" dirty="0" smtClean="0"/>
              <a:t>11:13-15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凭着他们的果子，可以认出他们来</a:t>
            </a:r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858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9680</TotalTime>
  <Words>1087</Words>
  <Application>Microsoft Office PowerPoint</Application>
  <PresentationFormat>On-screen Show (4:3)</PresentationFormat>
  <Paragraphs>101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宋体</vt:lpstr>
      <vt:lpstr>微软雅黑</vt:lpstr>
      <vt:lpstr>Arial</vt:lpstr>
      <vt:lpstr>Calibri</vt:lpstr>
      <vt:lpstr>Office 主题</vt:lpstr>
      <vt:lpstr>马太福音 7:13-20</vt:lpstr>
      <vt:lpstr>马太福音 7:13-20</vt:lpstr>
      <vt:lpstr>天国的样式：第一篇</vt:lpstr>
      <vt:lpstr>概述</vt:lpstr>
      <vt:lpstr>两条道路</vt:lpstr>
      <vt:lpstr>两条道路</vt:lpstr>
      <vt:lpstr>两条道路</vt:lpstr>
      <vt:lpstr>两条道路</vt:lpstr>
      <vt:lpstr>防备假先知</vt:lpstr>
      <vt:lpstr>防备假先知</vt:lpstr>
      <vt:lpstr>总结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2018-12-16T14:10:28Z</dcterms:modified>
</cp:coreProperties>
</file>