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160" autoAdjust="0"/>
  </p:normalViewPr>
  <p:slideViewPr>
    <p:cSldViewPr>
      <p:cViewPr>
        <p:scale>
          <a:sx n="71" d="100"/>
          <a:sy n="71" d="100"/>
        </p:scale>
        <p:origin x="-127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2018/11/17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其他宗教</a:t>
            </a:r>
            <a:endParaRPr lang="en-US" altLang="zh-CN" dirty="0" smtClean="0"/>
          </a:p>
          <a:p>
            <a:r>
              <a:rPr lang="zh-CN" altLang="en-US" dirty="0" smtClean="0"/>
              <a:t>警世名言和心灵鸡汤</a:t>
            </a:r>
            <a:endParaRPr lang="en-US" altLang="zh-CN" dirty="0" smtClean="0"/>
          </a:p>
          <a:p>
            <a:r>
              <a:rPr lang="zh-CN" altLang="en-US" dirty="0" smtClean="0"/>
              <a:t>属世的驱动力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4801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97834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2018/11/17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/>
              <a:t>马太福音 </a:t>
            </a:r>
            <a:r>
              <a:rPr lang="en-US" altLang="zh-CN" sz="4800" dirty="0" smtClean="0"/>
              <a:t>7:7-12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>
                <a:solidFill>
                  <a:schemeClr val="bg1"/>
                </a:solidFill>
              </a:rPr>
              <a:t>祈求就得着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总结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祈求就得着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这是一个应许，</a:t>
            </a:r>
            <a:r>
              <a:rPr lang="zh-CN" altLang="en-US" dirty="0" smtClean="0"/>
              <a:t>也是一个命令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如何向神祷告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要有正确的动机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要凭着信心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要恒切、专注、勤勉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要求圣灵所赐天国的福分</a:t>
            </a:r>
            <a:endParaRPr lang="en-US" altLang="zh-CN" dirty="0" smtClean="0"/>
          </a:p>
          <a:p>
            <a:r>
              <a:rPr lang="zh-CN" altLang="en-US" dirty="0" smtClean="0"/>
              <a:t>律法和先知的道理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我愿人怎样待我，我也要怎样待人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无论何事和上帝慈爱恩待我们的样式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马太福音</a:t>
            </a:r>
            <a:r>
              <a:rPr lang="en-US" altLang="zh-CN" dirty="0"/>
              <a:t> </a:t>
            </a:r>
            <a:r>
              <a:rPr lang="en-US" altLang="zh-CN" dirty="0" smtClean="0"/>
              <a:t>7:7-12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baseline="30000" dirty="0" smtClean="0"/>
              <a:t>       </a:t>
            </a:r>
            <a:r>
              <a:rPr lang="en-US" altLang="zh-CN" baseline="30000" dirty="0" smtClean="0"/>
              <a:t>7</a:t>
            </a:r>
            <a:r>
              <a:rPr lang="zh-CN" altLang="en-US" dirty="0"/>
              <a:t>你们祈求，就给你们；寻找，就寻见；叩门，就给你们开门</a:t>
            </a:r>
            <a:r>
              <a:rPr lang="zh-CN" altLang="en-US" dirty="0" smtClean="0"/>
              <a:t>。</a:t>
            </a:r>
            <a:r>
              <a:rPr lang="en-US" altLang="zh-CN" baseline="30000" dirty="0"/>
              <a:t>8</a:t>
            </a:r>
            <a:r>
              <a:rPr lang="zh-CN" altLang="en-US" dirty="0"/>
              <a:t>因为凡祈求的，就得着；寻找的，就寻见；叩门的，就给他开门</a:t>
            </a:r>
            <a:r>
              <a:rPr lang="zh-CN" altLang="en-US" dirty="0" smtClean="0"/>
              <a:t>。</a:t>
            </a:r>
            <a:r>
              <a:rPr lang="en-US" altLang="zh-CN" baseline="30000" dirty="0"/>
              <a:t>9</a:t>
            </a:r>
            <a:r>
              <a:rPr lang="zh-CN" altLang="en-US" dirty="0"/>
              <a:t>你们中间谁有儿子求饼，反给他石头呢</a:t>
            </a:r>
            <a:r>
              <a:rPr lang="zh-CN" altLang="en-US" dirty="0" smtClean="0"/>
              <a:t>？</a:t>
            </a:r>
            <a:r>
              <a:rPr lang="en-US" altLang="zh-CN" baseline="30000" dirty="0"/>
              <a:t>10</a:t>
            </a:r>
            <a:r>
              <a:rPr lang="zh-CN" altLang="en-US" dirty="0"/>
              <a:t>求鱼，反给他蛇呢</a:t>
            </a:r>
            <a:r>
              <a:rPr lang="zh-CN" altLang="en-US" dirty="0" smtClean="0"/>
              <a:t>？</a:t>
            </a:r>
            <a:r>
              <a:rPr lang="en-US" altLang="zh-CN" baseline="30000" dirty="0"/>
              <a:t>11</a:t>
            </a:r>
            <a:r>
              <a:rPr lang="zh-CN" altLang="en-US" dirty="0"/>
              <a:t>你们虽然不好，尚且知道拿好东西给儿女，何况你们在天上的父，岂不更把好东西给求他的人吗</a:t>
            </a:r>
            <a:r>
              <a:rPr lang="zh-CN" altLang="en-US" dirty="0" smtClean="0"/>
              <a:t>？</a:t>
            </a:r>
            <a:r>
              <a:rPr lang="en-US" altLang="zh-CN" baseline="30000" dirty="0"/>
              <a:t>12</a:t>
            </a:r>
            <a:r>
              <a:rPr lang="zh-CN" altLang="en-US" dirty="0"/>
              <a:t>所以，无论何事，你们愿意人怎样待你们，你们也要怎样待人，因为这就是律法和先知的道理。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天国的样式：第一篇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r>
              <a:rPr lang="zh-CN" altLang="en-US" dirty="0" smtClean="0"/>
              <a:t>天国的来临（太</a:t>
            </a:r>
            <a:r>
              <a:rPr lang="en-US" altLang="zh-CN" dirty="0" smtClean="0"/>
              <a:t>3:1-7:29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叙事（太</a:t>
            </a:r>
            <a:r>
              <a:rPr lang="en-US" altLang="zh-CN" dirty="0" smtClean="0"/>
              <a:t>3:1-4:25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第一篇讲论：登山宝训（太</a:t>
            </a:r>
            <a:r>
              <a:rPr lang="en-US" altLang="zh-CN" dirty="0" smtClean="0"/>
              <a:t>5:1-7:29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天国的基本伦理和见证人（太</a:t>
            </a:r>
            <a:r>
              <a:rPr lang="en-US" altLang="zh-CN" dirty="0" smtClean="0"/>
              <a:t>5:1-16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天国与旧约圣经的关系（太</a:t>
            </a:r>
            <a:r>
              <a:rPr lang="en-US" altLang="zh-CN" dirty="0" smtClean="0"/>
              <a:t>5:17-48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警惕虚伪的敬虔（太</a:t>
            </a:r>
            <a:r>
              <a:rPr lang="en-US" altLang="zh-CN" dirty="0" smtClean="0"/>
              <a:t>6:1-18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天国的价值观</a:t>
            </a:r>
            <a:r>
              <a:rPr lang="zh-CN" altLang="en-US" dirty="0"/>
              <a:t>（太</a:t>
            </a:r>
            <a:r>
              <a:rPr lang="en-US" altLang="zh-CN" dirty="0" smtClean="0"/>
              <a:t>6:19-34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不要论断人（太</a:t>
            </a:r>
            <a:r>
              <a:rPr lang="en-US" altLang="zh-CN" dirty="0" smtClean="0"/>
              <a:t>7:1-6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>
                <a:solidFill>
                  <a:srgbClr val="FFC000"/>
                </a:solidFill>
              </a:rPr>
              <a:t>祈求就得着（太</a:t>
            </a:r>
            <a:r>
              <a:rPr lang="en-US" altLang="zh-CN" dirty="0" smtClean="0">
                <a:solidFill>
                  <a:srgbClr val="FFC000"/>
                </a:solidFill>
              </a:rPr>
              <a:t>7:7-12</a:t>
            </a:r>
            <a:r>
              <a:rPr lang="zh-CN" altLang="en-US" dirty="0" smtClean="0">
                <a:solidFill>
                  <a:srgbClr val="FFC000"/>
                </a:solidFill>
              </a:rPr>
              <a:t>）</a:t>
            </a:r>
            <a:endParaRPr lang="en-US" altLang="zh-CN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概述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耶稣的教导</a:t>
            </a:r>
            <a:endParaRPr lang="en-US" altLang="zh-CN" dirty="0"/>
          </a:p>
          <a:p>
            <a:pPr lvl="1"/>
            <a:r>
              <a:rPr lang="zh-CN" altLang="en-US" dirty="0"/>
              <a:t>要像天父一样完全</a:t>
            </a:r>
            <a:endParaRPr lang="en-US" altLang="zh-CN" dirty="0"/>
          </a:p>
          <a:p>
            <a:pPr lvl="1"/>
            <a:r>
              <a:rPr lang="zh-CN" altLang="en-US" dirty="0"/>
              <a:t>要警惕虚伪的敬虔</a:t>
            </a:r>
            <a:endParaRPr lang="en-US" altLang="zh-CN" dirty="0"/>
          </a:p>
          <a:p>
            <a:pPr lvl="1"/>
            <a:r>
              <a:rPr lang="zh-CN" altLang="en-US" dirty="0"/>
              <a:t>要按照天国的价值观</a:t>
            </a:r>
            <a:r>
              <a:rPr lang="zh-CN" altLang="en-US" dirty="0" smtClean="0"/>
              <a:t>生活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不要论断人</a:t>
            </a:r>
            <a:endParaRPr lang="en-US" altLang="zh-CN" dirty="0"/>
          </a:p>
          <a:p>
            <a:r>
              <a:rPr lang="zh-CN" altLang="en-US" dirty="0" smtClean="0"/>
              <a:t>我们的生活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很难做到？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不可能达到的事？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89240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祈求就得着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zh-CN" altLang="en-US" dirty="0" smtClean="0"/>
              <a:t>登山宝训</a:t>
            </a:r>
            <a:endParaRPr lang="en-US" altLang="zh-CN" dirty="0" smtClean="0"/>
          </a:p>
          <a:p>
            <a:pPr lvl="1"/>
            <a:r>
              <a:rPr lang="zh-CN" altLang="en-US" dirty="0" smtClean="0">
                <a:solidFill>
                  <a:srgbClr val="FFC000"/>
                </a:solidFill>
              </a:rPr>
              <a:t>虚心</a:t>
            </a:r>
            <a:r>
              <a:rPr lang="zh-CN" altLang="en-US" dirty="0" smtClean="0"/>
              <a:t>的人有福了（太</a:t>
            </a:r>
            <a:r>
              <a:rPr lang="en-US" altLang="zh-CN" dirty="0" smtClean="0"/>
              <a:t>5:3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承认自己一无所有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承认自己的彻底失败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承认自己需要恩典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承认自己需要依靠神</a:t>
            </a:r>
            <a:endParaRPr lang="en-US" altLang="zh-CN" dirty="0" smtClean="0"/>
          </a:p>
          <a:p>
            <a:pPr lvl="1"/>
            <a:r>
              <a:rPr lang="zh-CN" altLang="en-US" dirty="0"/>
              <a:t>主</a:t>
            </a:r>
            <a:r>
              <a:rPr lang="zh-CN" altLang="en-US" dirty="0" smtClean="0"/>
              <a:t>祷文（太</a:t>
            </a:r>
            <a:r>
              <a:rPr lang="en-US" altLang="zh-CN" dirty="0" smtClean="0"/>
              <a:t>6:9-13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/>
              <a:t>先</a:t>
            </a:r>
            <a:r>
              <a:rPr lang="zh-CN" altLang="en-US" dirty="0" smtClean="0"/>
              <a:t>求神的国和神的义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耶稣的应许（太</a:t>
            </a:r>
            <a:r>
              <a:rPr lang="en-US" altLang="zh-CN" dirty="0" smtClean="0"/>
              <a:t>7:7-11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5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祈求就得着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怎样理解“耶稣的应许”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这同时是一个命令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我们应该常常祷告祈求（雅</a:t>
            </a:r>
            <a:r>
              <a:rPr lang="en-US" altLang="zh-CN" dirty="0" smtClean="0"/>
              <a:t>4:2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这是基督徒的特征之一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要有正确的动机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不是为了满足自己的私欲</a:t>
            </a:r>
            <a:r>
              <a:rPr lang="zh-CN" altLang="en-US" dirty="0"/>
              <a:t>（雅</a:t>
            </a:r>
            <a:r>
              <a:rPr lang="en-US" altLang="zh-CN" dirty="0" smtClean="0"/>
              <a:t>4:3</a:t>
            </a:r>
            <a:r>
              <a:rPr lang="zh-CN" altLang="en-US" dirty="0" smtClean="0"/>
              <a:t>）</a:t>
            </a:r>
            <a:endParaRPr lang="en-US" altLang="zh-CN" dirty="0"/>
          </a:p>
          <a:p>
            <a:pPr lvl="2"/>
            <a:r>
              <a:rPr lang="zh-CN" altLang="en-US" dirty="0" smtClean="0"/>
              <a:t>乃是为了荣耀神（太</a:t>
            </a:r>
            <a:r>
              <a:rPr lang="en-US" altLang="zh-CN" dirty="0" smtClean="0"/>
              <a:t>5:16,6:2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凭着信心祷告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不是出于疑惑（罗</a:t>
            </a:r>
            <a:r>
              <a:rPr lang="en-US" altLang="zh-CN" dirty="0" smtClean="0"/>
              <a:t>4:18-21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不是出于心怀二意（雅</a:t>
            </a:r>
            <a:r>
              <a:rPr lang="en-US" altLang="zh-CN" dirty="0" smtClean="0"/>
              <a:t>1:6-8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416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祈求就得着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 smtClean="0"/>
              <a:t>祷告时必须履行的三件事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祈求：恒切的祷告（路</a:t>
            </a:r>
            <a:r>
              <a:rPr lang="en-US" altLang="zh-CN" dirty="0" smtClean="0"/>
              <a:t>18:1-8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寻找：专注的祷告（耶</a:t>
            </a:r>
            <a:r>
              <a:rPr lang="en-US" altLang="zh-CN" dirty="0" smtClean="0"/>
              <a:t>29:12-13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叩门：勤勉的祷告（太</a:t>
            </a:r>
            <a:r>
              <a:rPr lang="en-US" altLang="zh-CN" dirty="0" smtClean="0"/>
              <a:t>11:12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祷告所求的“好东西”是什么？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什么是“好东西”？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石头和毒蛇？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饼和鱼？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什么是“更好的东西”？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门徒应该具备的：公义、真诚、谦卑、纯洁、爱（弗</a:t>
            </a:r>
            <a:r>
              <a:rPr lang="en-US" altLang="zh-CN" dirty="0" smtClean="0"/>
              <a:t>1:3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3"/>
            <a:r>
              <a:rPr lang="zh-CN" altLang="en-US" dirty="0" smtClean="0"/>
              <a:t>保惠师圣灵（路</a:t>
            </a:r>
            <a:r>
              <a:rPr lang="en-US" altLang="zh-CN" dirty="0" smtClean="0"/>
              <a:t>11:13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3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70540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祈求就得着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耶稣的比喻中几点需要注意的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人类是邪恶有罪的</a:t>
            </a:r>
            <a:endParaRPr lang="en-US" altLang="zh-CN" dirty="0" smtClean="0"/>
          </a:p>
          <a:p>
            <a:pPr lvl="2"/>
            <a:r>
              <a:rPr lang="zh-CN" altLang="en-US" dirty="0"/>
              <a:t>是</a:t>
            </a:r>
            <a:r>
              <a:rPr lang="zh-CN" altLang="en-US" dirty="0" smtClean="0"/>
              <a:t>以自我为中心的：祷告中出现问题的源头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神的普遍恩典：你们虽然不好，却拿好东西给儿女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我们如何看待上帝</a:t>
            </a:r>
            <a:endParaRPr lang="en-US" altLang="zh-CN" dirty="0"/>
          </a:p>
          <a:p>
            <a:pPr lvl="2"/>
            <a:r>
              <a:rPr lang="zh-CN" altLang="en-US" dirty="0"/>
              <a:t>上帝不是</a:t>
            </a:r>
            <a:r>
              <a:rPr lang="zh-CN" altLang="en-US" dirty="0" smtClean="0"/>
              <a:t>不愿</a:t>
            </a:r>
            <a:r>
              <a:rPr lang="zh-CN" altLang="en-US" dirty="0"/>
              <a:t>赐福的陌生人：祂是甘心赐福的天父</a:t>
            </a:r>
            <a:endParaRPr lang="en-US" altLang="zh-CN" dirty="0"/>
          </a:p>
          <a:p>
            <a:pPr lvl="2"/>
            <a:r>
              <a:rPr lang="zh-CN" altLang="en-US" dirty="0"/>
              <a:t>上帝不是心怀恶意的暴君：祂是良善和恩慈的</a:t>
            </a:r>
            <a:endParaRPr lang="en-US" altLang="zh-CN" dirty="0"/>
          </a:p>
          <a:p>
            <a:pPr lvl="2"/>
            <a:r>
              <a:rPr lang="zh-CN" altLang="en-US" dirty="0"/>
              <a:t>上帝不是无原则溺爱儿女的长辈：</a:t>
            </a:r>
            <a:r>
              <a:rPr lang="zh-CN" altLang="en-US" dirty="0" smtClean="0"/>
              <a:t>祂有智慧和真理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上帝是我们的父亲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我们所求的应该是天国的福分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祷告是天父操练儿女的方式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93623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律法和先知的道理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耶稣基督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是律法和先知的成全者（太</a:t>
            </a:r>
            <a:r>
              <a:rPr lang="en-US" altLang="zh-CN" dirty="0" smtClean="0"/>
              <a:t>5:17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指出了律法和先知的道理（太</a:t>
            </a:r>
            <a:r>
              <a:rPr lang="en-US" altLang="zh-CN" dirty="0" smtClean="0"/>
              <a:t>7:12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不是消极的“己所不欲，勿施于人”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而是积极的“我愿人</a:t>
            </a:r>
            <a:r>
              <a:rPr lang="zh-CN" altLang="en-US" dirty="0"/>
              <a:t>怎样</a:t>
            </a:r>
            <a:r>
              <a:rPr lang="zh-CN" altLang="en-US" dirty="0" smtClean="0"/>
              <a:t>待我，我也</a:t>
            </a:r>
            <a:r>
              <a:rPr lang="zh-CN" altLang="en-US" dirty="0"/>
              <a:t>要怎样</a:t>
            </a:r>
            <a:r>
              <a:rPr lang="zh-CN" altLang="en-US" dirty="0" smtClean="0"/>
              <a:t>待人”</a:t>
            </a:r>
            <a:endParaRPr lang="en-US" altLang="zh-CN" dirty="0" smtClean="0"/>
          </a:p>
          <a:p>
            <a:r>
              <a:rPr lang="zh-CN" altLang="en-US" dirty="0" smtClean="0"/>
              <a:t>我们应该如何行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范围和性质：“无论何事”“怎样待人”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不仅关注因行为犯的罪，也关注因忽略犯的罪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不仅因为我们期望的得到相同的回报，更因为这是律法和先知的目标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1817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9012</TotalTime>
  <Words>764</Words>
  <Application>Microsoft Office PowerPoint</Application>
  <PresentationFormat>全屏显示(4:3)</PresentationFormat>
  <Paragraphs>96</Paragraphs>
  <Slides>10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马太福音 7:7-12</vt:lpstr>
      <vt:lpstr>马太福音 7:7-12</vt:lpstr>
      <vt:lpstr>天国的样式：第一篇</vt:lpstr>
      <vt:lpstr>概述</vt:lpstr>
      <vt:lpstr>祈求就得着</vt:lpstr>
      <vt:lpstr>祈求就得着</vt:lpstr>
      <vt:lpstr>祈求就得着</vt:lpstr>
      <vt:lpstr>祈求就得着</vt:lpstr>
      <vt:lpstr>律法和先知的道理</vt:lpstr>
      <vt:lpstr>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顾莉蓉</cp:lastModifiedBy>
  <cp:revision>752</cp:revision>
  <dcterms:modified xsi:type="dcterms:W3CDTF">2018-11-17T12:04:27Z</dcterms:modified>
</cp:coreProperties>
</file>