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Slides/notesSlide7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  <p:clrMru>
    <a:srgbClr val="9B4A0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5620"/>
    <p:restoredTop sz="89134" autoAdjust="0"/>
  </p:normalViewPr>
  <p:slideViewPr>
    <p:cSldViewPr>
      <p:cViewPr>
        <p:scale>
          <a:sx n="71" d="100"/>
          <a:sy n="71" d="100"/>
        </p:scale>
        <p:origin x="-12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ECF86889-FB55-4980-9164-A6B957C3420B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670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C0FF82B-EB75-4ADB-80C4-444F703C8E90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body"/>
          </p:nvPr>
        </p:nvSpPr>
        <p:spPr/>
        <p:txBody>
          <a:bodyPr/>
          <a:p>
            <a:r>
              <a:rPr altLang="en-US" lang="zh-CN"/>
              <a:t>尼西慕溪互相打小报告的例子</a:t>
            </a:r>
            <a:endParaRPr altLang="en-US" 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"/>
          <p:cNvSpPr>
            <a:spLocks noGrp="1"/>
          </p:cNvSpPr>
          <p:nvPr>
            <p:ph type="body"/>
          </p:nvPr>
        </p:nvSpPr>
        <p:spPr/>
        <p:txBody>
          <a:bodyPr/>
          <a:p>
            <a:r>
              <a:rPr altLang="en-US" lang="zh-CN"/>
              <a:t>法利赛人的祷告和税吏的祷告</a:t>
            </a:r>
            <a:endParaRPr altLang="en-US" 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body"/>
          </p:nvPr>
        </p:nvSpPr>
        <p:spPr/>
        <p:txBody>
          <a:bodyPr/>
          <a:p>
            <a:r>
              <a:rPr altLang="en-US" lang="zh-CN"/>
              <a:t>保罗指出彼得随伙装假（加2）</a:t>
            </a:r>
            <a:endParaRPr altLang="en-US" 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"/>
          <p:cNvSpPr>
            <a:spLocks noGrp="1"/>
          </p:cNvSpPr>
          <p:nvPr>
            <p:ph type="body"/>
          </p:nvPr>
        </p:nvSpPr>
        <p:spPr/>
        <p:txBody>
          <a:bodyPr/>
          <a:p>
            <a:r>
              <a:rPr altLang="en-US" lang="zh-CN"/>
              <a:t>罗14:1-4 神才是被论断者的主人
摩西逃亡米甸</a:t>
            </a:r>
            <a:endParaRPr altLang="en-US" 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"/>
          <p:cNvSpPr>
            <a:spLocks noGrp="1"/>
          </p:cNvSpPr>
          <p:nvPr>
            <p:ph type="body"/>
          </p:nvPr>
        </p:nvSpPr>
        <p:spPr/>
        <p:txBody>
          <a:bodyPr/>
          <a:p>
            <a:r>
              <a:rPr altLang="en-US" lang="zh-CN"/>
              <a:t>路8 雅各和约翰要求天上有火降下来烧灭撒玛利亚的村庄</a:t>
            </a:r>
            <a:endParaRPr altLang="en-US" 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"/>
          <p:cNvSpPr>
            <a:spLocks noGrp="1"/>
          </p:cNvSpPr>
          <p:nvPr>
            <p:ph type="body"/>
          </p:nvPr>
        </p:nvSpPr>
        <p:spPr/>
        <p:txBody>
          <a:bodyPr/>
          <a:p>
            <a:r>
              <a:rPr altLang="en-US" lang="zh-CN"/>
              <a:t>亚伦、米利暗毁谤摩西的例子（民12）</a:t>
            </a:r>
            <a:endParaRPr altLang="en-US" 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altLang="en-US" dirty="0" lang="zh-CN"/>
              <a:t>父母假装偷吃了小孩糖果，小孩如何回应的例子</a:t>
            </a:r>
            <a:endParaRPr altLang="en-US" dirty="0" lang="zh-CN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C0FF82B-EB75-4ADB-80C4-444F703C8E90}" type="slidenum">
              <a:rPr altLang="en-US" lang="zh-CN" smtClean="0"/>
              <a:t>10</a:t>
            </a:fld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en-US" lang="zh-CN" smtClean="0"/>
              <a:t>单击此处编辑母版副标题样式</a:t>
            </a:r>
            <a:endParaRPr altLang="en-US" lang="zh-CN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文本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90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59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59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2">
            <a:lum/>
          </a:blip>
          <a:srcRect/>
          <a:stretch>
            <a:fillRect/>
          </a:stretch>
        </a:blipFill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altLang="en-US" lang="zh-CN" smtClean="0"/>
              <a:t>2018/11/1</a:t>
            </a:fld>
            <a:endParaRPr altLang="en-US" lang="zh-CN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altLang="en-US" lang="zh-CN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altLang="en-US" dirty="0" sz="4800" lang="zh-CN" smtClean="0"/>
              <a:t>马太福音 </a:t>
            </a:r>
            <a:r>
              <a:rPr altLang="zh-CN" dirty="0" sz="4800" lang="en-US" smtClean="0"/>
              <a:t>7:1-6</a:t>
            </a:r>
            <a:endParaRPr altLang="en-US" dirty="0" sz="4800" lang="zh-CN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p>
            <a:r>
              <a:rPr altLang="en-US" dirty="0" sz="4800" lang="zh-CN" smtClean="0">
                <a:solidFill>
                  <a:schemeClr val="bg1"/>
                </a:solidFill>
              </a:rPr>
              <a:t>不要论断人</a:t>
            </a:r>
            <a:endParaRPr altLang="en-US" dirty="0" sz="4800" lang="zh-CN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总结</a:t>
            </a:r>
            <a:endParaRPr altLang="en-US" dirty="0" lang="zh-CN"/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p>
            <a:r>
              <a:rPr altLang="en-US" dirty="0" lang="zh-CN" smtClean="0"/>
              <a:t>不要论断人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人被造是有判断的能力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但不是像神一样审判人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我们要委身与神国度的公义和完全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我们也要有宽容和怜悯人的心</a:t>
            </a:r>
            <a:endParaRPr altLang="zh-CN" dirty="0" lang="en-US" smtClean="0"/>
          </a:p>
          <a:p>
            <a:pPr lvl="1"/>
            <a:r>
              <a:rPr altLang="en-US" dirty="0" lang="zh-CN"/>
              <a:t>要</a:t>
            </a:r>
            <a:r>
              <a:rPr altLang="en-US" dirty="0" lang="zh-CN" smtClean="0"/>
              <a:t>先去掉自己眼中的梁木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然后以温柔的心帮助弟兄去掉他们眼中的刺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爱仇敌和不论断人不代表传福音时不需要智慧</a:t>
            </a:r>
            <a:endParaRPr altLang="zh-CN" dirty="0" lang="en-US" smtClean="0"/>
          </a:p>
          <a:p>
            <a:pPr lvl="1"/>
            <a:endParaRPr altLang="en-US" dirty="0" 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马太福音</a:t>
            </a:r>
            <a:r>
              <a:rPr altLang="zh-CN" dirty="0" lang="en-US"/>
              <a:t> </a:t>
            </a:r>
            <a:r>
              <a:rPr altLang="zh-CN" dirty="0" lang="en-US" smtClean="0"/>
              <a:t>7</a:t>
            </a:r>
            <a:r>
              <a:rPr altLang="zh-CN" dirty="0" lang="en-US" smtClean="0"/>
              <a:t>:1-6</a:t>
            </a:r>
            <a:endParaRPr altLang="en-US" dirty="0" lang="zh-CN"/>
          </a:p>
        </p:txBody>
      </p:sp>
      <p:sp>
        <p:nvSpPr>
          <p:cNvPr id="1048595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algn="just" indent="0" marL="0">
              <a:buNone/>
            </a:pPr>
            <a:r>
              <a:rPr altLang="zh-CN" baseline="30000" dirty="0" lang="en-US" smtClean="0"/>
              <a:t>       </a:t>
            </a:r>
            <a:r>
              <a:rPr altLang="zh-CN" baseline="30000" dirty="0" lang="en-US" smtClean="0"/>
              <a:t>1</a:t>
            </a:r>
            <a:r>
              <a:rPr altLang="en-US" dirty="0" lang="zh-CN"/>
              <a:t>你们不要论断人，免得你们被论断</a:t>
            </a:r>
            <a:r>
              <a:rPr altLang="en-US" dirty="0" lang="zh-CN" smtClean="0"/>
              <a:t>。</a:t>
            </a:r>
            <a:r>
              <a:rPr altLang="zh-CN" baseline="30000" dirty="0" lang="en-US"/>
              <a:t>2</a:t>
            </a:r>
            <a:r>
              <a:rPr altLang="en-US" dirty="0" lang="zh-CN"/>
              <a:t>因为你们怎样论断人，也必怎样被论断；你们用什么量器量给人，也必用什么量器量给你们</a:t>
            </a:r>
            <a:r>
              <a:rPr altLang="en-US" dirty="0" lang="zh-CN" smtClean="0"/>
              <a:t>。</a:t>
            </a:r>
            <a:r>
              <a:rPr altLang="zh-CN" baseline="30000" dirty="0" lang="en-US"/>
              <a:t>3</a:t>
            </a:r>
            <a:r>
              <a:rPr altLang="en-US" dirty="0" lang="zh-CN"/>
              <a:t>为什么看见你弟兄眼中有刺，却不想自己眼中有梁木呢</a:t>
            </a:r>
            <a:r>
              <a:rPr altLang="en-US" dirty="0" lang="zh-CN" smtClean="0"/>
              <a:t>？</a:t>
            </a:r>
            <a:r>
              <a:rPr altLang="zh-CN" baseline="30000" dirty="0" lang="en-US"/>
              <a:t>4</a:t>
            </a:r>
            <a:r>
              <a:rPr altLang="en-US" dirty="0" lang="zh-CN"/>
              <a:t>你自己眼中有梁木，怎能对你弟兄说‘容我去掉你眼中的刺’呢</a:t>
            </a:r>
            <a:r>
              <a:rPr altLang="en-US" dirty="0" lang="zh-CN" smtClean="0"/>
              <a:t>？</a:t>
            </a:r>
            <a:r>
              <a:rPr altLang="zh-CN" baseline="30000" dirty="0" lang="en-US"/>
              <a:t>5</a:t>
            </a:r>
            <a:r>
              <a:rPr altLang="en-US" dirty="0" lang="zh-CN"/>
              <a:t>你这假冒为善的人！先去掉自己眼中的梁木，然后才能看得清楚，去掉你弟兄眼中的刺</a:t>
            </a:r>
            <a:r>
              <a:rPr altLang="en-US" dirty="0" lang="zh-CN" smtClean="0"/>
              <a:t>。</a:t>
            </a:r>
            <a:r>
              <a:rPr altLang="zh-CN" baseline="30000" dirty="0" lang="en-US"/>
              <a:t>6</a:t>
            </a:r>
            <a:r>
              <a:rPr altLang="en-US" dirty="0" lang="zh-CN"/>
              <a:t>不要把圣物给狗，也不要把你们的珍珠丢在猪前，恐怕它践踏了珍珠，转过来咬你们。</a:t>
            </a:r>
            <a:endParaRPr altLang="zh-CN" dirty="0"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天国的样式：第一篇</a:t>
            </a:r>
            <a:endParaRPr altLang="en-US" dirty="0" lang="zh-CN"/>
          </a:p>
        </p:txBody>
      </p:sp>
      <p:sp>
        <p:nvSpPr>
          <p:cNvPr id="1048597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p>
            <a:r>
              <a:rPr altLang="en-US" dirty="0" lang="zh-CN" smtClean="0"/>
              <a:t>天国的来临（太</a:t>
            </a:r>
            <a:r>
              <a:rPr altLang="zh-CN" dirty="0" lang="en-US" smtClean="0"/>
              <a:t>3:1-7:29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叙事（太</a:t>
            </a:r>
            <a:r>
              <a:rPr altLang="zh-CN" dirty="0" lang="en-US" smtClean="0"/>
              <a:t>3:1-4:25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第一篇讲论：登山宝训（太</a:t>
            </a:r>
            <a:r>
              <a:rPr altLang="zh-CN" dirty="0" lang="en-US" smtClean="0"/>
              <a:t>5:1-7:29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天国的基本伦理和见证人（太</a:t>
            </a:r>
            <a:r>
              <a:rPr altLang="zh-CN" dirty="0" lang="en-US" smtClean="0"/>
              <a:t>5:1-16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天国与旧约圣经的关系（太</a:t>
            </a:r>
            <a:r>
              <a:rPr altLang="zh-CN" dirty="0" lang="en-US" smtClean="0"/>
              <a:t>5:17-48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警惕虚伪的敬虔（太</a:t>
            </a:r>
            <a:r>
              <a:rPr altLang="zh-CN" dirty="0" lang="en-US" smtClean="0"/>
              <a:t>6:1-18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天国的价值观</a:t>
            </a:r>
            <a:r>
              <a:rPr altLang="en-US" dirty="0" lang="zh-CN"/>
              <a:t>（太</a:t>
            </a:r>
            <a:r>
              <a:rPr altLang="zh-CN" dirty="0" lang="en-US" smtClean="0"/>
              <a:t>6:19-34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>
                <a:solidFill>
                  <a:srgbClr val="FFC000"/>
                </a:solidFill>
              </a:rPr>
              <a:t>不要论断人（太</a:t>
            </a:r>
            <a:r>
              <a:rPr altLang="zh-CN" dirty="0" lang="en-US" smtClean="0">
                <a:solidFill>
                  <a:srgbClr val="FFC000"/>
                </a:solidFill>
              </a:rPr>
              <a:t>7:1-6</a:t>
            </a:r>
            <a:r>
              <a:rPr altLang="en-US" dirty="0" lang="zh-CN" smtClean="0">
                <a:solidFill>
                  <a:srgbClr val="FFC000"/>
                </a:solidFill>
              </a:rPr>
              <a:t>）</a:t>
            </a:r>
            <a:endParaRPr altLang="zh-CN" dirty="0" lang="en-US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概述</a:t>
            </a:r>
            <a:endParaRPr altLang="en-US" dirty="0" lang="zh-CN"/>
          </a:p>
        </p:txBody>
      </p:sp>
      <p:sp>
        <p:nvSpPr>
          <p:cNvPr id="1048599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 smtClean="0"/>
              <a:t>我们是天国的见证人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要像天父一样完全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要警惕虚伪的敬虔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要按照天国的价值观生活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追求具有永恒价值的事物</a:t>
            </a:r>
            <a:endParaRPr altLang="zh-CN" dirty="0" lang="en-US" smtClean="0"/>
          </a:p>
          <a:p>
            <a:pPr lvl="2"/>
            <a:r>
              <a:rPr altLang="en-US" dirty="0" lang="zh-CN"/>
              <a:t>先</a:t>
            </a:r>
            <a:r>
              <a:rPr altLang="en-US" dirty="0" lang="zh-CN" smtClean="0"/>
              <a:t>求神的国和神的义</a:t>
            </a:r>
            <a:endParaRPr altLang="zh-CN" dirty="0" lang="en-US" smtClean="0"/>
          </a:p>
          <a:p>
            <a:r>
              <a:rPr altLang="en-US" dirty="0" lang="zh-CN" smtClean="0"/>
              <a:t>两种来自“如何判断人”的危险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弟兄姐妹之间：要求完全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与外邦人之间：传讲福音</a:t>
            </a:r>
            <a:endParaRPr altLang="zh-CN" dirty="0"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不要论断人</a:t>
            </a:r>
            <a:endParaRPr altLang="en-US" dirty="0" lang="zh-CN"/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p>
            <a:r>
              <a:rPr altLang="en-US" dirty="0" lang="zh-CN" smtClean="0"/>
              <a:t>我们能不能判断人？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追求像天父一样完全（太</a:t>
            </a:r>
            <a:r>
              <a:rPr altLang="zh-CN" dirty="0" lang="en-US" smtClean="0"/>
              <a:t>5:21-48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去掉你弟兄眼中的刺（太</a:t>
            </a:r>
            <a:r>
              <a:rPr altLang="zh-CN" dirty="0" lang="en-US" smtClean="0"/>
              <a:t>7:5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防备假先知（太</a:t>
            </a:r>
            <a:r>
              <a:rPr altLang="zh-CN" dirty="0" lang="en-US" smtClean="0"/>
              <a:t>7:15-20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耶稣告诉门徒如何断定是非（约</a:t>
            </a:r>
            <a:r>
              <a:rPr altLang="zh-CN" dirty="0" lang="en-US" smtClean="0"/>
              <a:t>7:24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结论：某些种类的判断不仅是正当的也是必须的</a:t>
            </a:r>
            <a:endParaRPr altLang="zh-CN" dirty="0" lang="en-US" smtClean="0"/>
          </a:p>
          <a:p>
            <a:r>
              <a:rPr altLang="en-US" dirty="0" lang="zh-CN" smtClean="0"/>
              <a:t>耶稣所禁止的是怎样的判断人？</a:t>
            </a:r>
            <a:endParaRPr altLang="en-US" dirty="0" 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不要论断人</a:t>
            </a:r>
            <a:endParaRPr altLang="en-US" dirty="0" lang="zh-CN"/>
          </a:p>
        </p:txBody>
      </p:sp>
      <p:sp>
        <p:nvSpPr>
          <p:cNvPr id="1048605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 smtClean="0"/>
              <a:t>罗</a:t>
            </a:r>
            <a:r>
              <a:rPr altLang="zh-CN" dirty="0" lang="en-US" smtClean="0"/>
              <a:t>14:10-13</a:t>
            </a:r>
          </a:p>
          <a:p>
            <a:pPr lvl="1"/>
            <a:r>
              <a:rPr altLang="zh-CN" baseline="30000" dirty="0" lang="en-US" smtClean="0"/>
              <a:t>10</a:t>
            </a:r>
            <a:r>
              <a:rPr altLang="en-US" dirty="0" lang="zh-CN" smtClean="0"/>
              <a:t>你</a:t>
            </a:r>
            <a:r>
              <a:rPr altLang="en-US" dirty="0" lang="zh-CN"/>
              <a:t>这个人，为什么论断弟兄呢？又为什么轻看弟兄呢？因我们都要站在　神的台前</a:t>
            </a:r>
            <a:r>
              <a:rPr altLang="en-US" dirty="0" lang="zh-CN" smtClean="0"/>
              <a:t>。</a:t>
            </a:r>
            <a:r>
              <a:rPr altLang="zh-CN" baseline="30000" dirty="0" lang="en-US"/>
              <a:t>11</a:t>
            </a:r>
            <a:r>
              <a:rPr altLang="en-US" dirty="0" lang="zh-CN"/>
              <a:t>经上写着：“主说：‘我凭着我的永生起誓，万膝必向我跪拜，万口必向我承认。’</a:t>
            </a:r>
            <a:r>
              <a:rPr altLang="en-US" dirty="0" lang="zh-CN" smtClean="0"/>
              <a:t>”</a:t>
            </a:r>
            <a:r>
              <a:rPr altLang="zh-CN" baseline="30000" dirty="0" lang="en-US"/>
              <a:t>12</a:t>
            </a:r>
            <a:r>
              <a:rPr altLang="en-US" dirty="0" lang="zh-CN"/>
              <a:t>这样看来，我们各人必要将自己的事在　神面前说明</a:t>
            </a:r>
            <a:r>
              <a:rPr altLang="en-US" dirty="0" lang="zh-CN" smtClean="0"/>
              <a:t>。</a:t>
            </a:r>
            <a:r>
              <a:rPr altLang="zh-CN" baseline="30000" dirty="0" lang="en-US"/>
              <a:t>13</a:t>
            </a:r>
            <a:r>
              <a:rPr altLang="en-US" dirty="0" lang="zh-CN"/>
              <a:t>所以我们不可再彼此论断，宁可定意，谁也不给弟兄放下绊脚跌人之物</a:t>
            </a:r>
            <a:r>
              <a:rPr altLang="en-US" dirty="0" lang="zh-CN" smtClean="0"/>
              <a:t>。</a:t>
            </a:r>
            <a:endParaRPr altLang="zh-CN" dirty="0" lang="en-US" smtClean="0"/>
          </a:p>
          <a:p>
            <a:r>
              <a:rPr altLang="en-US" dirty="0" lang="zh-CN" smtClean="0"/>
              <a:t>耶稣所禁止的论断：篡夺了神位置的审判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这样的人反而要受神的审判</a:t>
            </a:r>
            <a:endParaRPr altLang="zh-CN" dirty="0" lang="en-US" smtClean="0"/>
          </a:p>
          <a:p>
            <a:pPr lvl="1"/>
            <a:endParaRPr altLang="en-US" dirty="0" 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不要论断人</a:t>
            </a:r>
          </a:p>
        </p:txBody>
      </p:sp>
      <p:sp>
        <p:nvSpPr>
          <p:cNvPr id="1048608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 smtClean="0"/>
              <a:t>论断者不明白神的两个量器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神是公义的：罪人都要接受神的审判（罗</a:t>
            </a:r>
            <a:r>
              <a:rPr altLang="zh-CN" dirty="0" lang="en-US" smtClean="0"/>
              <a:t>2:1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神是怜悯的：怜悯原是向审判夸胜（雅</a:t>
            </a:r>
            <a:r>
              <a:rPr altLang="zh-CN" dirty="0" lang="en-US" smtClean="0"/>
              <a:t>2:13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以至于缺少：怜悯和宽恕（太</a:t>
            </a:r>
            <a:r>
              <a:rPr altLang="zh-CN" dirty="0" lang="en-US" smtClean="0"/>
              <a:t>18:23-35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r>
              <a:rPr altLang="en-US" dirty="0" lang="zh-CN" smtClean="0"/>
              <a:t>耶稣的要求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并非要我们不委身与神国度的公义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乃是要我们有一颗宽容和爱人的心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不是要我们停止做“人”：有判断是非的能力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而是要我们不要以“神”自居：有权柄审判所有人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例子：行淫的妇人（约</a:t>
            </a:r>
            <a:r>
              <a:rPr altLang="zh-CN" dirty="0" lang="en-US" smtClean="0"/>
              <a:t>8:3-11</a:t>
            </a:r>
            <a:r>
              <a:rPr altLang="en-US" dirty="0" lang="zh-CN" smtClean="0"/>
              <a:t>）</a:t>
            </a:r>
            <a:endParaRPr altLang="en-US" dirty="0" 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不要论断人</a:t>
            </a:r>
            <a:endParaRPr altLang="en-US" dirty="0" lang="zh-CN"/>
          </a:p>
        </p:txBody>
      </p:sp>
      <p:sp>
        <p:nvSpPr>
          <p:cNvPr id="1048611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 smtClean="0"/>
              <a:t>我们应该如何去行？</a:t>
            </a:r>
            <a:endParaRPr altLang="zh-CN" dirty="0" lang="en-US" smtClean="0"/>
          </a:p>
          <a:p>
            <a:pPr lvl="1"/>
            <a:r>
              <a:rPr altLang="en-US" dirty="0" lang="zh-CN"/>
              <a:t>不要做假冒为善的人（太</a:t>
            </a:r>
            <a:r>
              <a:rPr altLang="zh-CN" dirty="0" lang="en-US"/>
              <a:t>6:2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是否要帮助弟兄去掉他眼中的刺？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如何帮助弟兄</a:t>
            </a:r>
            <a:endParaRPr altLang="zh-CN" dirty="0" lang="en-US" smtClean="0"/>
          </a:p>
          <a:p>
            <a:pPr lvl="2"/>
            <a:r>
              <a:rPr altLang="en-US" dirty="0" lang="zh-CN"/>
              <a:t>先</a:t>
            </a:r>
            <a:r>
              <a:rPr altLang="en-US" dirty="0" lang="zh-CN" smtClean="0"/>
              <a:t>去掉自己眼中的梁木（路</a:t>
            </a:r>
            <a:r>
              <a:rPr altLang="zh-CN" dirty="0" lang="en-US" smtClean="0"/>
              <a:t>18</a:t>
            </a:r>
            <a:r>
              <a:rPr altLang="zh-CN" dirty="0" lang="en-US"/>
              <a:t>:</a:t>
            </a:r>
            <a:r>
              <a:rPr altLang="zh-CN" dirty="0" lang="en-US" smtClean="0"/>
              <a:t>9-14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3"/>
            <a:r>
              <a:rPr altLang="en-US" dirty="0" lang="zh-CN" smtClean="0"/>
              <a:t>承认自己也是个罪人</a:t>
            </a:r>
            <a:endParaRPr altLang="zh-CN" dirty="0" lang="en-US" smtClean="0"/>
          </a:p>
          <a:p>
            <a:pPr lvl="3"/>
            <a:r>
              <a:rPr altLang="en-US" dirty="0" lang="zh-CN" smtClean="0"/>
              <a:t>承认自己也需要神的怜悯</a:t>
            </a:r>
            <a:endParaRPr altLang="zh-CN" dirty="0" lang="en-US" smtClean="0"/>
          </a:p>
          <a:p>
            <a:pPr lvl="3"/>
            <a:r>
              <a:rPr altLang="en-US" dirty="0" lang="zh-CN" smtClean="0"/>
              <a:t>旧约戏剧化的例子：大卫犯奸淫（撒下</a:t>
            </a:r>
            <a:r>
              <a:rPr altLang="zh-CN" dirty="0" lang="en-US" smtClean="0"/>
              <a:t>12:1-15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/>
              <a:t>以温柔</a:t>
            </a:r>
            <a:r>
              <a:rPr altLang="en-US" dirty="0" lang="zh-CN" smtClean="0"/>
              <a:t>的心挽回弟兄（加</a:t>
            </a:r>
            <a:r>
              <a:rPr altLang="zh-CN" dirty="0" lang="en-US" smtClean="0"/>
              <a:t>6:1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帮助弟兄是我们的责任（太</a:t>
            </a:r>
            <a:r>
              <a:rPr altLang="zh-CN" dirty="0" lang="en-US" smtClean="0"/>
              <a:t>18:15-20</a:t>
            </a:r>
            <a:r>
              <a:rPr altLang="en-US" dirty="0" lang="zh-CN" smtClean="0"/>
              <a:t>）</a:t>
            </a:r>
            <a:endParaRPr altLang="en-US" dirty="0" 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不要论断人</a:t>
            </a:r>
            <a:endParaRPr altLang="en-US" dirty="0" lang="zh-CN"/>
          </a:p>
        </p:txBody>
      </p:sp>
      <p:sp>
        <p:nvSpPr>
          <p:cNvPr id="1048614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Autofit/>
          </a:bodyPr>
          <a:p>
            <a:r>
              <a:rPr altLang="en-US" dirty="0" lang="zh-CN" smtClean="0"/>
              <a:t>另一个的危险：当我们爱仇敌和不论断人时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猪：旧约中不洁净的动物（利</a:t>
            </a:r>
            <a:r>
              <a:rPr altLang="zh-CN" dirty="0" lang="en-US" smtClean="0"/>
              <a:t>11:7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狗：不洁净</a:t>
            </a:r>
            <a:r>
              <a:rPr altLang="zh-CN" dirty="0" lang="en-US" smtClean="0"/>
              <a:t>+</a:t>
            </a:r>
            <a:r>
              <a:rPr altLang="en-US" dirty="0" lang="zh-CN" smtClean="0"/>
              <a:t>被鄙视（撒上</a:t>
            </a:r>
            <a:r>
              <a:rPr altLang="zh-CN" dirty="0" lang="en-US" smtClean="0"/>
              <a:t>24:14</a:t>
            </a:r>
            <a:r>
              <a:rPr altLang="en-US" dirty="0" lang="zh-CN" smtClean="0"/>
              <a:t>，箴</a:t>
            </a:r>
            <a:r>
              <a:rPr altLang="zh-CN" dirty="0" lang="en-US" smtClean="0"/>
              <a:t>26:11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构成的画面：凶猛、不洁、可憎（彼后</a:t>
            </a:r>
            <a:r>
              <a:rPr altLang="zh-CN" dirty="0" lang="en-US" smtClean="0"/>
              <a:t>2:22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/>
              <a:t>圣</a:t>
            </a:r>
            <a:r>
              <a:rPr altLang="en-US" dirty="0" lang="zh-CN" smtClean="0"/>
              <a:t>物和珍珠：天国的福音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不要把圣物和珍珠给“猪”和“狗”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并非不要向他们传福音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耶稣教导我们如何对待恶意藐视和拒绝福音的人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旧约的例子：箴</a:t>
            </a:r>
            <a:r>
              <a:rPr altLang="zh-CN" dirty="0" lang="en-US" smtClean="0"/>
              <a:t>9:8</a:t>
            </a:r>
          </a:p>
          <a:p>
            <a:pPr lvl="2"/>
            <a:r>
              <a:rPr altLang="en-US" dirty="0" lang="zh-CN" smtClean="0"/>
              <a:t>门徒的例子：徒</a:t>
            </a:r>
            <a:r>
              <a:rPr altLang="zh-CN" dirty="0" lang="en-US" smtClean="0"/>
              <a:t>13:44-51</a:t>
            </a:r>
            <a:r>
              <a:rPr altLang="en-US" dirty="0" lang="zh-CN" smtClean="0"/>
              <a:t>，</a:t>
            </a:r>
            <a:r>
              <a:rPr altLang="zh-CN" dirty="0" lang="en-US" smtClean="0"/>
              <a:t>18:5-6</a:t>
            </a:r>
            <a:endParaRPr altLang="en-US" dirty="0" 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主仆制作   QQ:191760425</dc:title>
  <dc:creator>Elim</dc:creator>
  <cp:lastModifiedBy>顾莉蓉</cp:lastModifiedBy>
  <dcterms:created xsi:type="dcterms:W3CDTF">2018-10-30T14:17:27Z</dcterms:created>
  <dcterms:modified xsi:type="dcterms:W3CDTF">2018-11-11T01:16:21Z</dcterms:modified>
</cp:coreProperties>
</file>