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  <p:sldMasterId id="2147484008" r:id="rId31"/>
    <p:sldMasterId id="2147484020" r:id="rId32"/>
    <p:sldMasterId id="2147484032" r:id="rId33"/>
    <p:sldMasterId id="2147484044" r:id="rId34"/>
    <p:sldMasterId id="2147484056" r:id="rId35"/>
    <p:sldMasterId id="2147484068" r:id="rId36"/>
    <p:sldMasterId id="2147484080" r:id="rId37"/>
    <p:sldMasterId id="2147484092" r:id="rId38"/>
    <p:sldMasterId id="2147484104" r:id="rId39"/>
  </p:sldMasterIdLst>
  <p:notesMasterIdLst>
    <p:notesMasterId r:id="rId77"/>
  </p:notesMasterIdLst>
  <p:sldIdLst>
    <p:sldId id="300" r:id="rId40"/>
    <p:sldId id="918" r:id="rId41"/>
    <p:sldId id="927" r:id="rId42"/>
    <p:sldId id="928" r:id="rId43"/>
    <p:sldId id="929" r:id="rId44"/>
    <p:sldId id="930" r:id="rId45"/>
    <p:sldId id="931" r:id="rId46"/>
    <p:sldId id="902" r:id="rId47"/>
    <p:sldId id="867" r:id="rId48"/>
    <p:sldId id="935" r:id="rId49"/>
    <p:sldId id="932" r:id="rId50"/>
    <p:sldId id="937" r:id="rId51"/>
    <p:sldId id="947" r:id="rId52"/>
    <p:sldId id="938" r:id="rId53"/>
    <p:sldId id="939" r:id="rId54"/>
    <p:sldId id="940" r:id="rId55"/>
    <p:sldId id="868" r:id="rId56"/>
    <p:sldId id="925" r:id="rId57"/>
    <p:sldId id="934" r:id="rId58"/>
    <p:sldId id="948" r:id="rId59"/>
    <p:sldId id="826" r:id="rId60"/>
    <p:sldId id="903" r:id="rId61"/>
    <p:sldId id="949" r:id="rId62"/>
    <p:sldId id="943" r:id="rId63"/>
    <p:sldId id="944" r:id="rId64"/>
    <p:sldId id="945" r:id="rId65"/>
    <p:sldId id="946" r:id="rId66"/>
    <p:sldId id="950" r:id="rId67"/>
    <p:sldId id="904" r:id="rId68"/>
    <p:sldId id="941" r:id="rId69"/>
    <p:sldId id="942" r:id="rId70"/>
    <p:sldId id="895" r:id="rId71"/>
    <p:sldId id="908" r:id="rId72"/>
    <p:sldId id="951" r:id="rId73"/>
    <p:sldId id="910" r:id="rId74"/>
    <p:sldId id="952" r:id="rId75"/>
    <p:sldId id="911" r:id="rId76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5F5FF"/>
    <a:srgbClr val="660066"/>
    <a:srgbClr val="9933FF"/>
    <a:srgbClr val="FF0066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79492" autoAdjust="0"/>
  </p:normalViewPr>
  <p:slideViewPr>
    <p:cSldViewPr showGuides="1">
      <p:cViewPr varScale="1">
        <p:scale>
          <a:sx n="49" d="100"/>
          <a:sy n="49" d="100"/>
        </p:scale>
        <p:origin x="165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684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244"/>
    </p:cViewPr>
  </p:sorterViewPr>
  <p:notesViewPr>
    <p:cSldViewPr>
      <p:cViewPr varScale="1">
        <p:scale>
          <a:sx n="48" d="100"/>
          <a:sy n="48" d="100"/>
        </p:scale>
        <p:origin x="268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74" Type="http://schemas.openxmlformats.org/officeDocument/2006/relationships/slide" Target="slides/slide35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2.xml"/><Relationship Id="rId8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76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66" Type="http://schemas.openxmlformats.org/officeDocument/2006/relationships/slide" Target="slides/slide2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8" name="Rectangl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  <a:noFill/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9" name="Rectangle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/>
          <a:lstStyle/>
          <a:p>
            <a:pPr lvl="0"/>
            <a:endParaRPr lang="en-US" altLang="en-US" dirty="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/>
          <a:p>
            <a:pPr lvl="0" algn="r" defTabSz="0" eaLnBrk="1" fontAlgn="base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algn="r" defTabSz="0" eaLnBrk="1" fontAlgn="base" hangingPunct="1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‹#›</a:t>
            </a:fld>
            <a:endParaRPr lang="en-US" altLang="en-US" sz="1200" strike="noStrike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1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33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00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99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40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9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96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3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98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98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98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16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5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29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16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32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5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33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20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2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59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80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36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11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8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38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91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43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9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126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229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331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433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536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638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741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843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945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048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150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253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355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457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560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66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76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86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96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072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174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277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481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584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686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789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891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993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6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512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614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717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819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921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024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1.xml"/><Relationship Id="rId4" Type="http://schemas.openxmlformats.org/officeDocument/2006/relationships/image" Target="http:/www.bible.ca/bible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2.xml"/><Relationship Id="rId4" Type="http://schemas.openxmlformats.org/officeDocument/2006/relationships/image" Target="http:/www.bible.ca/bible.gi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3.xml"/><Relationship Id="rId4" Type="http://schemas.openxmlformats.org/officeDocument/2006/relationships/image" Target="http:/www.bible.ca/bible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4.xml"/><Relationship Id="rId4" Type="http://schemas.openxmlformats.org/officeDocument/2006/relationships/image" Target="http:/www.bible.ca/bible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5.xml"/><Relationship Id="rId4" Type="http://schemas.openxmlformats.org/officeDocument/2006/relationships/image" Target="http:/www.bible.ca/bible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6.xml"/><Relationship Id="rId4" Type="http://schemas.openxmlformats.org/officeDocument/2006/relationships/image" Target="http:/www.bible.ca/bible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christian-cross-church-worship-sparkle-backgrou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27305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8" name="Rectangle 4"/>
          <p:cNvSpPr/>
          <p:nvPr/>
        </p:nvSpPr>
        <p:spPr>
          <a:xfrm>
            <a:off x="0" y="1075214"/>
            <a:ext cx="8713788" cy="35693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800" dirty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舍己</a:t>
            </a:r>
            <a:r>
              <a:rPr lang="zh-CN" altLang="en-US" sz="4800" dirty="0" smtClean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 </a:t>
            </a:r>
            <a:endParaRPr lang="en-GB" altLang="zh-CN" sz="48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000" dirty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（撒母耳记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上</a:t>
            </a:r>
            <a:r>
              <a:rPr lang="en-US" altLang="zh-CN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28:3-25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、</a:t>
            </a:r>
            <a:r>
              <a:rPr lang="en-US" altLang="zh-CN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31:1-7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）</a:t>
            </a:r>
            <a:r>
              <a:rPr lang="zh-CN" altLang="en-US" sz="4000" dirty="0" smtClean="0">
                <a:latin typeface="Arial" panose="020B0604020202020204" pitchFamily="34" charset="0"/>
                <a:ea typeface="FZKai-Z03S" pitchFamily="65" charset="-122"/>
              </a:rPr>
              <a:t> </a:t>
            </a:r>
            <a:endParaRPr lang="zh-CN" altLang="en-US" sz="4000" dirty="0">
              <a:latin typeface="Arial" panose="020B0604020202020204" pitchFamily="34" charset="0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zh-CN" altLang="en-GB" sz="10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3200" dirty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和平教会</a:t>
            </a:r>
            <a:endParaRPr lang="zh-CN" altLang="en-GB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ervice\Sermon November 4 2018\01300000560404126146976327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392" y="24822"/>
            <a:ext cx="4309856" cy="657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ervice\Sermon November 4 2018\1Samual31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136904" cy="602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被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厌弃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（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对比：大卫被人弃绝，但神不弃绝他）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 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扫罗求问耶和华，耶和华却不借梦，或乌陵，或先知回答他。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害怕（对比：往日的英勇，肉体的英勇）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扫罗看见非利士的军旅就惧怕，心中发颤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撒母耳已经死了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此时的扫罗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虽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来自以色列的最小支派，却被神拣选并膏立为王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扫罗不是祭司，却在吉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甲擅自献燔祭。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没有遵守神的命令而被神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厌弃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（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对比：大卫被人弃绝，但神不弃绝他）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</a:t>
            </a: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上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15</a:t>
            </a: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28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9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罗和百姓却怜惜亚甲，也爱惜上好的牛，羊，牛犊，羊羔，并一切美物，不肯灭绝。凡下贱瘦弱的，尽都杀了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扫罗生命的回顾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1798127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24744"/>
            <a:ext cx="6265143" cy="57554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</a:t>
            </a: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记上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15</a:t>
            </a: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24-30 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扫罗对撒母耳说，我有罪了，我因惧怕百姓，听从他们的话，就违背了耶和华的命令和你的言语。</a:t>
            </a:r>
          </a:p>
          <a:p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现在求你赦免我的罪，同我回去，我好敬拜耶和华。撒母耳对扫罗说，我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同你回去。因为你厌弃耶和华的命令，耶和华也厌弃你作以色列的王。撒母耳转身要走，扫罗就扯住他外袍的衣襟，衣襟就撕断了。撒母耳对他说，如此，今日耶和华使以色列国与你断绝，将这国赐与比你更好的人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以色列的大能者必不至说谎，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/>
            </a:r>
            <a:b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</a:b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扫罗生命的回顾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也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不至后悔。因为他迥非世人，决不后悔。扫罗说，我有罪了，虽然如此，求你在我百姓的长老和以色列人面前抬举我，同我回去，我好敬拜耶和华你的神。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扫罗生命的回顾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484784"/>
            <a:ext cx="6265143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在扫罗心目中的地位：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扫罗自己</a:t>
            </a:r>
            <a:r>
              <a:rPr lang="en-US" altLang="zh-CN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&gt;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百姓</a:t>
            </a:r>
            <a:r>
              <a:rPr lang="en-US" altLang="zh-CN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&gt;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撒母耳</a:t>
            </a:r>
            <a:r>
              <a:rPr lang="en-US" altLang="zh-CN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&gt;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kumimoji="1"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扫罗以自己的王位和儿子对</a:t>
            </a:r>
            <a:r>
              <a:rPr kumimoji="1"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王位</a:t>
            </a:r>
            <a:r>
              <a:rPr kumimoji="1"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的继承为</a:t>
            </a:r>
            <a:r>
              <a:rPr kumimoji="1"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偶像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扫罗在处境下的选择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：用交鬼的方式把撒母耳叫出来。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708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摩西律法明文禁止交鬼。扫罗遵从律法的规定，不容交鬼和行巫术的人。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出埃及记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22</a:t>
            </a: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18 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行邪术的女人，不可容她存活。</a:t>
            </a:r>
            <a:endParaRPr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申命记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18</a:t>
            </a: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10-12 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你们中间不可有人使儿女经火，也不可有占卜的，观兆的，用法术的，行邪术的，用迷术的，交鬼的，行巫术的，过阴的。凡行这些事的都为耶和华所憎恶。</a:t>
            </a:r>
            <a:endParaRPr lang="en-US" altLang="zh-CN" sz="28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神禁止交鬼的事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交鬼和行邪术都源于私利，要控制和利用神秘力量。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扫罗对神的悖逆达到了巅峰，求助于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被神憎恶的方法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神禁止交鬼的事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77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神真的不给扫罗机会了吗？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历代志上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13-14  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这样，扫罗死了。因为他干犯耶和华，没有遵守耶和华的命，又因他求问交鬼的妇人，没有求问耶和华，所以耶和华使他被杀，把国归于耶西的儿子大卫。</a:t>
            </a:r>
            <a:endParaRPr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扫罗的求问，是出于私利的求问，是自我掌权的求问，是不准备顺服的求问，是一个与神没有关系的人的求问。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7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扫罗的不信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539552" y="1013962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那时撒母耳已经死了，以色列众人为他哀哭，葬他在拉玛，就是在他本城里。扫罗曾在国内不容有交鬼的和行巫术的人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。非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利士人聚集，来到书念安营。扫罗聚集以色列众人在基利波安营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罗看见非利士的军旅就惧怕，心中发颤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罗求问耶和华，耶和华却不借梦，或乌陵，或先知回答他。 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罗吩咐臣仆说，当为我找一个交鬼的妇人，我好去问她。臣仆说，在隐多珥有一个交鬼的妇人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。于是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扫罗改了装，穿上别的衣服，带着两个人，夜里去见那妇人。扫罗说，求你用交鬼的法术，将我所告诉你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28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3-25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是扫罗一次又一次的不顺服和犯罪隔绝了他与神的交通。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以赛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亚书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59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1-2 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耶和华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的膀臂，并非缩短不能拯救。耳朵，并非发沉不能听见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。但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你们的罪孽使你们与神隔绝，你们的罪恶使他掩面不听你们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zh-CN" altLang="en-US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7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扫罗的不信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774467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2780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扫罗不信神，因为他没有舍己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罗的问题就在于没有舍己，自我掌权，判断的标准是自己，因而未能顺服神，更不能与神相交。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路加福音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9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23-24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  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耶稣又对众人说，若有人要跟从我，就当舍己，天天背起他的十字架来，跟从我。因为凡要救自己生命的，必丧掉生命。凡为我丧掉生命的，必救了生命。</a:t>
            </a:r>
            <a:endParaRPr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扫罗的一生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60016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扫罗向妇人指着耶和华起誓说，我指着永生的耶和华起誓，你必不因这事受刑。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扫罗见到撒母耳鬼魂就屈身，脸伏于地下拜。</a:t>
            </a: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当听到“你和你众子必与我在一处”后，扫罗猛然仆倒，挺身在地，因撒母耳的话甚是惧怕。那一昼一夜没有吃什么，就毫无气力</a:t>
            </a: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。因为偶像</a:t>
            </a: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崩塌</a:t>
            </a: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，死期</a:t>
            </a: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临近。</a:t>
            </a:r>
            <a:endParaRPr kumimoji="1"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扫罗交鬼的过程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60016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扫罗向妇人指着耶和华起誓说，我指着永生的耶和华起誓，你必不因这事受刑。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扫罗见到撒母耳鬼魂就屈身，脸伏于地下拜。</a:t>
            </a: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当听到“你和你众子必与我在一处”后，扫罗猛然仆倒，挺身在地，因撒母耳的话甚是惧怕。那一昼一夜没有吃什么，就毫无气力</a:t>
            </a: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。因为偶像</a:t>
            </a: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崩塌</a:t>
            </a: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，死期</a:t>
            </a: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临近。</a:t>
            </a:r>
            <a:endParaRPr kumimoji="1"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扫罗交鬼的过程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7221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如今</a:t>
            </a:r>
            <a:r>
              <a:rPr kumimoji="1"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偶像崩塌，并且死期临近。</a:t>
            </a:r>
            <a:endParaRPr kumimoji="1"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具有讽刺意义的</a:t>
            </a: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是，曾经禁止交</a:t>
            </a:r>
            <a:r>
              <a:rPr kumimoji="1"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鬼的以色列的国王最后竟然与交鬼的妇人同吃。</a:t>
            </a:r>
            <a:endParaRPr kumimoji="1"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扫罗交鬼的过程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96752"/>
            <a:ext cx="6408738" cy="52629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诗篇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18:4-6 </a:t>
            </a:r>
            <a:r>
              <a:rPr kumimoji="1"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曾有死亡的绳索缠绕我。匪类的急流使我惊惧。阴间的绳索缠绕我。死亡的网罗临到我。我在急难中求告耶和华，向我的神呼求。他从殿中听了我的声音，我在他面前的呼求入了他的耳中。</a:t>
            </a:r>
            <a:endParaRPr kumimoji="1"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诗篇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23:4</a:t>
            </a:r>
            <a:r>
              <a:rPr kumimoji="1"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我虽然行过死荫的幽谷，也不怕遭害。因为你与我同在。你的杖，你的竿，都安慰我。</a:t>
            </a:r>
            <a:endParaRPr kumimoji="1"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诗篇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28:1</a:t>
            </a:r>
            <a:r>
              <a:rPr kumimoji="1"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耶和华阿，我要求告你。我的磐石阿，不要向我缄默。倘若你向我闭口，我就如将死的人一样。</a:t>
            </a:r>
            <a:endParaRPr kumimoji="1"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与大卫的对比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96752"/>
            <a:ext cx="6408738" cy="56938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诗篇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56:13</a:t>
            </a:r>
            <a:r>
              <a:rPr kumimoji="1"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因为你救我的命脱离死亡。你岂不是救护我的脚不跌倒，使我在生命光中行在神面前吗？</a:t>
            </a:r>
            <a:endParaRPr kumimoji="1"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诗篇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68:20 </a:t>
            </a:r>
            <a:r>
              <a:rPr kumimoji="1"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神是为我们施行诸般救恩的神。人能脱离死亡，是在乎主耶和华。</a:t>
            </a:r>
            <a:endParaRPr kumimoji="1"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kumimoji="1"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诗篇</a:t>
            </a:r>
            <a:r>
              <a:rPr kumimoji="1" lang="en-US" altLang="zh-CN" sz="28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103:1-4 </a:t>
            </a:r>
            <a:r>
              <a:rPr kumimoji="1"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的心哪，你要称颂耶和华。凡在我里面的，也要称颂他的圣名。我的心哪，你要称颂耶和华，不可忘记他的一切恩惠。他赦免你的一切罪孽，医治你的一切疾病。他救赎你的命脱离死亡，以仁爱和慈悲为你的冠冕。</a:t>
            </a:r>
          </a:p>
          <a:p>
            <a:pPr eaLnBrk="0" hangingPunct="0">
              <a:buFont typeface="Wingdings" panose="05000000000000000000" pitchFamily="2" charset="2"/>
              <a:buChar char="l"/>
            </a:pPr>
            <a:endParaRPr kumimoji="1" lang="en-US" altLang="zh-CN" sz="28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与大卫的对比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524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一个信神，一个不信神。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一个看重自己，一个看重神。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一个不愿意舍己，一个愿意舍己。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一个抓住王位，一个抓住神的恩典与应许。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一个看重人和自己在人前的形象，一个看重神和神的心意。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一个假冒为善，一个真正信心。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扫罗与大卫的对比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当扫罗和大卫都处于人生最困难的时候和属灵的最低谷，一个虽有众人簇拥却与神没有关系，一个虽遭众人弃绝却蒙神保守，一个在被神憎恶的道路上滑向深渊，一个则回转归向神、依靠神。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扫罗与大卫的对比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94986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扫罗和他的三个儿子在基利波山战死。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lvl="0"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从属世的眼光看来，扫罗的死很悲壮，从属灵的眼光看来，扫罗的死是悲剧。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扫罗的死亡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80048" y="1095058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死人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，为我招上来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。妇人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对他说，你知道扫罗从国中剪除交鬼的和行巫术的。你为何陷害我的性命，使我死呢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罗向妇人指着耶和华起誓说，我指着永生的耶和华起誓，你必不因这事受刑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。妇人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说，我为你招谁上来呢？回答说，为我招撒母耳上来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。妇人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看见撒母耳，就大声呼叫，对扫罗说，你是扫罗，为什么欺哄我呢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王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对妇人说，不要惧怕，你看见了什么呢？妇人对扫罗说，我看见有神从地里上来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罗说，他是怎样的形状。妇人说，有一个老人上来，身穿长衣。扫罗知道是撒母耳，就屈身，脸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伏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28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3-25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801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ervice\Sermon November 4 2018\Gilboa_from_e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984776" cy="5238582"/>
          </a:xfrm>
          <a:prstGeom prst="rect">
            <a:avLst/>
          </a:prstGeom>
          <a:noFill/>
        </p:spPr>
      </p:pic>
      <p:sp>
        <p:nvSpPr>
          <p:cNvPr id="3" name="Text Box 3"/>
          <p:cNvSpPr txBox="1"/>
          <p:nvPr/>
        </p:nvSpPr>
        <p:spPr>
          <a:xfrm>
            <a:off x="1691680" y="26064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基利波山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Service\Sermon November 4 2018\102033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59502" cy="5379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700" y="2027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60631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弟兄姐妹，你愿意像扫罗还是像大卫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真正舍己，能让我们对神有真正的信心，从而与神有真正的关系。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路加福音</a:t>
            </a:r>
            <a:r>
              <a:rPr kumimoji="1" lang="en-US" altLang="zh-CN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9</a:t>
            </a:r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23-24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  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耶稣又对众人说，若有人要跟从我，就当舍己，天天背起他的十字架来，跟从我。因为凡要救自己生命的，必丧掉生命。凡为我丧掉生命的，必救了生命。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应用一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8936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罗马书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9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23-24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因为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随从肉体的人体贴肉体的事，随从圣灵的人体贴圣灵的事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。体贴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肉体的，就是死，体贴圣灵的，乃是生命，平安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。原来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体贴肉体的，就是与神为仇。因为不服神的律法，也是不能服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。而且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属肉体的人，不能得神的喜欢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。如果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神的灵住在你们心里，你们就不属肉体，乃属圣灵了。人若没有基督的灵，就不是属基督的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。基督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若在你们心里，身体就因罪而死，心灵却因义而活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。然而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叫耶稣从死里复活者的灵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</a:t>
            </a:r>
            <a:endParaRPr lang="zh-CN" altLang="en-US" sz="28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应用一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若</a:t>
            </a:r>
            <a:r>
              <a:rPr lang="zh-CN" altLang="en-US" sz="28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住在你们心里，那叫基督耶稣从死里复活的，也必借着住在你们心里的圣灵，使你们必死的身体又活过来</a:t>
            </a:r>
            <a:r>
              <a:rPr lang="zh-CN" altLang="en-US" sz="28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zh-CN" altLang="en-US" sz="28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应用一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7630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我们要拒绝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邪灵的力量来影响我们。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我们每天处在属灵争战中。但是，在基督里，就能抵挡各样的攻击，因为基督已经得胜。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以弗所书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10-13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还有末了的话，你们要靠着主，倚赖他的大能大力，作刚强的人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。要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穿戴神所赐的全副军装，就能抵挡魔鬼的诡计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。因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我们并不是与属血气的争战，乃是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与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应用二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那些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执政的，掌权的，管辖这幽暗世界的，以及天空属灵气的恶魔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争战。所以要拿起神所赐的全副军装，好在磨难的日子，抵挡仇敌，并且成就了一切，还能站立得住。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应用二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3922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4524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任何的情况下，当我们偏行己路时，应当及时回转。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约翰一书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9 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若认自己的罪，神是信实的，是公义的，必要赦免我们的罪，洗净我们一切的不义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神是有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恩典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有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怜悯的，只要我们认罪悔改，挪去阻隔我们与神相交的罪，就能坦然无惧的回到神的面前。 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3971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应用三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80048" y="1095058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于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地下拜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。撒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母耳对扫罗说，你为什么搅扰我，招我上来呢？扫罗回答说，我甚窘急。因为非利士人攻击我，神也离开我，不再借先知或梦回答我。因此请你上来，好指示我应当怎样行。 </a:t>
            </a:r>
          </a:p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撒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母耳说，耶和华已经离开你，且与你为敌，你何必问我呢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？耶和华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照他借我说的话，已经从你手里夺去国权，赐与别人，就是大卫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。因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你没有听从耶和华的命令。他恼怒亚玛力人，你没有灭绝他们，所以今日耶和华向你这样行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并且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耶和华必将你和以色列人交在非利士人的手里。明日你和你众子必与我在一处了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。耶和</a:t>
            </a:r>
            <a:endParaRPr lang="en-US" altLang="zh-CN" sz="3200" b="0" dirty="0" smtClean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28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3-25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62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37800" y="908050"/>
            <a:ext cx="8383587" cy="6003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华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必将以色列的军兵交在非利士人手里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罗猛然仆倒，挺身在地，因撒母耳的话甚是惧怕。那一昼一夜没有吃什么，就毫无气力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。妇人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到扫罗面前，见他极其惊恐，对他说，婢女听从你的话，不顾惜自己的性命，遵从你所吩咐的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。现在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求你听婢女的话，容我在你面前摆上一点食物，你吃了，可以有气力行路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罗不肯，说，我不吃。但他的仆人和妇人再三劝他，他才听了他们的话，从地上起来，坐在床上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。妇人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急忙将家里的一只肥牛犊宰了，又拿面抟成无酵饼烤了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，摆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在扫罗和他仆人面前。他们吃完，当夜就起身走了。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28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3-25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80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37800" y="908050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非利士人与以色列人争战。以色列人在非利士人面前逃跑，在基利波有被杀仆倒的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。非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利士人紧追扫罗和他儿子们，就杀了扫罗的儿子约拿单，亚比拿达，麦基舒亚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。势派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甚大，扫罗被弓箭手追上，射伤甚重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，就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吩咐拿他兵器的人说，你拔出刀来，将我刺死，免得那些未受割礼的人来刺我，凌辱我。但拿兵器的人甚惧怕，不肯刺他。扫罗就自己伏在刀上死了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。拿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兵器的人见扫罗已死，也伏在刀上死了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。这样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，扫罗和他三个儿子，与拿他兵器的人，以及跟随他的人，都一同死亡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。住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平原那边并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约旦河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31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1-7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04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37800" y="908050"/>
            <a:ext cx="8383587" cy="15718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西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的以色列人，见以色列军兵逃跑，扫罗和他儿子都死了，也就弃城逃跑。非利士人便来住在其中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撒母耳记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上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31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1-7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07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408738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我们可以从扫罗的身上学到什么功课？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扫罗的悲剧的根源在哪里？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问题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ervice\Sermon November 4 2018\0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52528" cy="688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3194</Words>
  <Application>Microsoft Office PowerPoint</Application>
  <PresentationFormat>全屏显示(4:3)</PresentationFormat>
  <Paragraphs>146</Paragraphs>
  <Slides>37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39</vt:i4>
      </vt:variant>
      <vt:variant>
        <vt:lpstr>幻灯片标题</vt:lpstr>
      </vt:variant>
      <vt:variant>
        <vt:i4>37</vt:i4>
      </vt:variant>
    </vt:vector>
  </HeadingPairs>
  <TitlesOfParts>
    <vt:vector size="87" baseType="lpstr">
      <vt:lpstr>Arial Unicode MS</vt:lpstr>
      <vt:lpstr>FZKai-Z03S</vt:lpstr>
      <vt:lpstr>MS PGothic</vt:lpstr>
      <vt:lpstr>PMingLiU</vt:lpstr>
      <vt:lpstr>华文新魏</vt:lpstr>
      <vt:lpstr>宋体</vt:lpstr>
      <vt:lpstr>文鼎粗黑－ＨＫ１</vt:lpstr>
      <vt:lpstr>Arial</vt:lpstr>
      <vt:lpstr>Calibri</vt:lpstr>
      <vt:lpstr>Times New Roman</vt:lpstr>
      <vt:lpstr>Wingdings</vt:lpstr>
      <vt:lpstr>1_Default Design</vt:lpstr>
      <vt:lpstr>2_Default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42_Default Design</vt:lpstr>
      <vt:lpstr>44_Default Design</vt:lpstr>
      <vt:lpstr>45_Default Design</vt:lpstr>
      <vt:lpstr>46_Default Design</vt:lpstr>
      <vt:lpstr>47_Default Design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2012-02-04T15:40:00Z</dcterms:created>
  <dcterms:modified xsi:type="dcterms:W3CDTF">2018-11-03T18:39:53Z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