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134" autoAdjust="0"/>
  </p:normalViewPr>
  <p:slideViewPr>
    <p:cSldViewPr>
      <p:cViewPr>
        <p:scale>
          <a:sx n="71" d="100"/>
          <a:sy n="71" d="100"/>
        </p:scale>
        <p:origin x="-71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2018/10/13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消防队不救狗的例子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88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6:25-34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不要为明天忧虑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完全的信靠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不要为物质的需要忧虑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是对神缺乏信靠的表现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是对神所承诺的价值的颠倒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通过思想神的创造学习信靠神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神是全宇宙的掌管者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神是供应我们各样需要的天父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过与众不同的生活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先求神的国和神的义：承认神的掌权，恢复与神的关系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学习每天信靠神</a:t>
            </a:r>
            <a:endParaRPr lang="en-US" altLang="zh-CN" dirty="0" smtClean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6:25-34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 smtClean="0"/>
              <a:t>       25</a:t>
            </a:r>
            <a:r>
              <a:rPr lang="zh-CN" altLang="en-US" sz="2400" dirty="0"/>
              <a:t>所以我告诉你们：不要为生命忧虑吃什么，喝什么；为身体忧虑穿什么。生命不胜于饮食吗？身体不胜于衣裳吗</a:t>
            </a:r>
            <a:r>
              <a:rPr lang="zh-CN" altLang="en-US" sz="2400" dirty="0" smtClean="0"/>
              <a:t>？</a:t>
            </a:r>
            <a:r>
              <a:rPr lang="en-US" altLang="zh-CN" sz="2400" baseline="30000" dirty="0"/>
              <a:t>26</a:t>
            </a:r>
            <a:r>
              <a:rPr lang="zh-CN" altLang="en-US" sz="2400" dirty="0"/>
              <a:t>你们看那天上的飞鸟，也不种，也不收，也不积蓄在仓里，你们的天父尚且养活它。你们不比飞鸟贵重得多吗</a:t>
            </a:r>
            <a:r>
              <a:rPr lang="zh-CN" altLang="en-US" sz="2400" dirty="0" smtClean="0"/>
              <a:t>？</a:t>
            </a:r>
            <a:r>
              <a:rPr lang="en-US" altLang="zh-CN" sz="2400" baseline="30000" dirty="0"/>
              <a:t>27</a:t>
            </a:r>
            <a:r>
              <a:rPr lang="zh-CN" altLang="en-US" sz="2400" dirty="0"/>
              <a:t>你们哪一个能用思虑使寿数多加一刻</a:t>
            </a:r>
            <a:r>
              <a:rPr lang="zh-CN" altLang="en-US" sz="2400" dirty="0" smtClean="0"/>
              <a:t>呢？</a:t>
            </a:r>
            <a:r>
              <a:rPr lang="en-US" altLang="zh-CN" sz="2400" baseline="30000" dirty="0"/>
              <a:t>28</a:t>
            </a:r>
            <a:r>
              <a:rPr lang="zh-CN" altLang="en-US" sz="2400" dirty="0"/>
              <a:t>何必为衣裳忧虑呢？你想，野地里的百合花怎么长起来。它也不劳苦，也不纺线</a:t>
            </a:r>
            <a:r>
              <a:rPr lang="zh-CN" altLang="en-US" sz="2400" dirty="0" smtClean="0"/>
              <a:t>。</a:t>
            </a:r>
            <a:r>
              <a:rPr lang="en-US" altLang="zh-CN" sz="2400" baseline="30000" dirty="0"/>
              <a:t>29</a:t>
            </a:r>
            <a:r>
              <a:rPr lang="zh-CN" altLang="en-US" sz="2400" dirty="0"/>
              <a:t>然而我告诉你们：就是所罗门极荣华的时候，他所穿戴的还不如这花一朵呢</a:t>
            </a:r>
            <a:r>
              <a:rPr lang="zh-CN" altLang="en-US" sz="2400" dirty="0" smtClean="0"/>
              <a:t>！</a:t>
            </a:r>
            <a:r>
              <a:rPr lang="en-US" altLang="zh-CN" sz="2400" baseline="30000" dirty="0"/>
              <a:t>30</a:t>
            </a:r>
            <a:r>
              <a:rPr lang="zh-CN" altLang="en-US" sz="2400" dirty="0"/>
              <a:t>你们这小信的人哪！野地里的草今天还在，明天就丢在炉里，　神还给它这样的妆饰，何况你们呢</a:t>
            </a:r>
            <a:r>
              <a:rPr lang="zh-CN" altLang="en-US" sz="2400" dirty="0" smtClean="0"/>
              <a:t>！</a:t>
            </a:r>
            <a:r>
              <a:rPr lang="en-US" altLang="zh-CN" sz="2400" baseline="30000" dirty="0"/>
              <a:t>31</a:t>
            </a:r>
            <a:r>
              <a:rPr lang="zh-CN" altLang="en-US" sz="2400" dirty="0"/>
              <a:t>所以，不要忧虑说，</a:t>
            </a:r>
            <a:r>
              <a:rPr lang="zh-CN" altLang="en-US" sz="2400" dirty="0" smtClean="0"/>
              <a:t>‘吃什么？喝什么？穿什么？’</a:t>
            </a:r>
            <a:r>
              <a:rPr lang="en-US" altLang="zh-CN" sz="2400" baseline="30000" dirty="0"/>
              <a:t>32</a:t>
            </a:r>
            <a:r>
              <a:rPr lang="zh-CN" altLang="en-US" sz="2400" dirty="0"/>
              <a:t>这都是外邦人所求的。你们需用的这一切东西，你们的天父是知道的</a:t>
            </a:r>
            <a:r>
              <a:rPr lang="zh-CN" altLang="en-US" sz="2400" dirty="0" smtClean="0"/>
              <a:t>。</a:t>
            </a:r>
            <a:r>
              <a:rPr lang="en-US" altLang="zh-CN" sz="2400" baseline="30000" dirty="0"/>
              <a:t>33</a:t>
            </a:r>
            <a:r>
              <a:rPr lang="zh-CN" altLang="en-US" sz="2400" dirty="0"/>
              <a:t>你们要先求他的国和他的义，这些东西都要加给你们了</a:t>
            </a:r>
            <a:r>
              <a:rPr lang="zh-CN" altLang="en-US" sz="2400" dirty="0" smtClean="0"/>
              <a:t>。</a:t>
            </a:r>
            <a:r>
              <a:rPr lang="en-US" altLang="zh-CN" sz="2400" baseline="30000" dirty="0"/>
              <a:t>34</a:t>
            </a:r>
            <a:r>
              <a:rPr lang="zh-CN" altLang="en-US" sz="2400" dirty="0"/>
              <a:t>所以，不要为明天忧虑，因为明天自有明天的忧虑；一天的难处一天当就够了。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第一篇讲论：登山宝训（太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天国的基本伦理和见证人（太</a:t>
            </a:r>
            <a:r>
              <a:rPr lang="en-US" altLang="zh-CN" dirty="0" smtClean="0"/>
              <a:t>5:1-16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天国与旧约圣经的关系（太</a:t>
            </a:r>
            <a:r>
              <a:rPr lang="en-US" altLang="zh-CN" dirty="0" smtClean="0"/>
              <a:t>5:17-48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警惕虚伪的敬虔（太</a:t>
            </a:r>
            <a:r>
              <a:rPr lang="en-US" altLang="zh-CN" dirty="0" smtClean="0"/>
              <a:t>6:1-18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天国的价值观</a:t>
            </a:r>
            <a:r>
              <a:rPr lang="zh-CN" altLang="en-US" dirty="0"/>
              <a:t>（太</a:t>
            </a:r>
            <a:r>
              <a:rPr lang="en-US" altLang="zh-CN" dirty="0" smtClean="0"/>
              <a:t>6:19-34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积财宝在天上（太</a:t>
            </a:r>
            <a:r>
              <a:rPr lang="en-US" altLang="zh-CN" dirty="0" smtClean="0"/>
              <a:t>6:19-24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>
                <a:solidFill>
                  <a:srgbClr val="FFC000"/>
                </a:solidFill>
              </a:rPr>
              <a:t>不要为</a:t>
            </a:r>
            <a:r>
              <a:rPr lang="zh-CN" altLang="en-US" dirty="0">
                <a:solidFill>
                  <a:srgbClr val="FFC000"/>
                </a:solidFill>
              </a:rPr>
              <a:t>明天忧虑（太</a:t>
            </a:r>
            <a:r>
              <a:rPr lang="en-US" altLang="zh-CN" dirty="0" smtClean="0">
                <a:solidFill>
                  <a:srgbClr val="FFC000"/>
                </a:solidFill>
              </a:rPr>
              <a:t>6:25-34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天国的价值观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心的归属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具有永恒意义的事物</a:t>
            </a:r>
            <a:endParaRPr lang="en-US" altLang="zh-CN" dirty="0" smtClean="0"/>
          </a:p>
          <a:p>
            <a:pPr lvl="1"/>
            <a:r>
              <a:rPr lang="zh-CN" altLang="en-US" dirty="0"/>
              <a:t>定睛的方向</a:t>
            </a:r>
            <a:r>
              <a:rPr lang="en-US" altLang="zh-CN" dirty="0"/>
              <a:t>——</a:t>
            </a:r>
            <a:r>
              <a:rPr lang="zh-CN" altLang="en-US" dirty="0"/>
              <a:t>神的旨意</a:t>
            </a:r>
            <a:endParaRPr lang="en-US" altLang="zh-CN" dirty="0"/>
          </a:p>
          <a:p>
            <a:pPr lvl="1"/>
            <a:r>
              <a:rPr lang="zh-CN" altLang="en-US" dirty="0"/>
              <a:t>事奉的主</a:t>
            </a:r>
            <a:r>
              <a:rPr lang="en-US" altLang="zh-CN" dirty="0"/>
              <a:t>——</a:t>
            </a:r>
            <a:r>
              <a:rPr lang="zh-CN" altLang="en-US" dirty="0"/>
              <a:t>三一真</a:t>
            </a:r>
            <a:r>
              <a:rPr lang="zh-CN" altLang="en-US" dirty="0" smtClean="0"/>
              <a:t>神</a:t>
            </a:r>
            <a:endParaRPr lang="en-US" altLang="zh-CN" dirty="0" smtClean="0"/>
          </a:p>
          <a:p>
            <a:r>
              <a:rPr lang="zh-CN" altLang="en-US" dirty="0" smtClean="0"/>
              <a:t>我们应该如何行？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忧虑：吃什么？喝什么？穿什么？</a:t>
            </a:r>
            <a:endParaRPr lang="en-US" altLang="zh-CN" dirty="0" smtClean="0"/>
          </a:p>
          <a:p>
            <a:pPr lvl="1"/>
            <a:r>
              <a:rPr lang="zh-CN" altLang="en-US" dirty="0"/>
              <a:t>先</a:t>
            </a:r>
            <a:r>
              <a:rPr lang="zh-CN" altLang="en-US" dirty="0" smtClean="0"/>
              <a:t>求神的国和神的义？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631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不要为明天忧虑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我们常常忧虑的是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吃什么？</a:t>
            </a:r>
            <a:endParaRPr lang="en-US" altLang="zh-CN" dirty="0" smtClean="0"/>
          </a:p>
          <a:p>
            <a:pPr lvl="1"/>
            <a:r>
              <a:rPr lang="zh-CN" altLang="en-US" dirty="0"/>
              <a:t>喝</a:t>
            </a:r>
            <a:r>
              <a:rPr lang="zh-CN" altLang="en-US" dirty="0" smtClean="0"/>
              <a:t>什么？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穿什么？</a:t>
            </a:r>
            <a:endParaRPr lang="en-US" altLang="zh-CN" dirty="0" smtClean="0"/>
          </a:p>
          <a:p>
            <a:r>
              <a:rPr lang="zh-CN" altLang="en-US" dirty="0" smtClean="0"/>
              <a:t>耶稣告诉我们更重要的是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C000"/>
                </a:solidFill>
              </a:rPr>
              <a:t>生命</a:t>
            </a:r>
            <a:r>
              <a:rPr lang="zh-CN" altLang="en-US" dirty="0" smtClean="0"/>
              <a:t>              饮食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C000"/>
                </a:solidFill>
              </a:rPr>
              <a:t>身体</a:t>
            </a:r>
            <a:r>
              <a:rPr lang="zh-CN" altLang="en-US" dirty="0" smtClean="0"/>
              <a:t>              衣裳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生命和身体是神所赐的</a:t>
            </a:r>
            <a:endParaRPr lang="zh-CN" altLang="en-US" dirty="0"/>
          </a:p>
        </p:txBody>
      </p:sp>
      <p:sp>
        <p:nvSpPr>
          <p:cNvPr id="4" name="左右箭头 3"/>
          <p:cNvSpPr/>
          <p:nvPr/>
        </p:nvSpPr>
        <p:spPr>
          <a:xfrm>
            <a:off x="2195736" y="4437112"/>
            <a:ext cx="1080120" cy="2880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左右箭头 4"/>
          <p:cNvSpPr/>
          <p:nvPr/>
        </p:nvSpPr>
        <p:spPr>
          <a:xfrm>
            <a:off x="2195736" y="4932000"/>
            <a:ext cx="1080120" cy="2880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13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不要为明天忧虑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耶稣所禁止的忧虑是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为身体的需要忧虑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为了享受而忧虑</a:t>
            </a:r>
            <a:endParaRPr lang="en-US" altLang="zh-CN" dirty="0" smtClean="0"/>
          </a:p>
          <a:p>
            <a:r>
              <a:rPr lang="zh-CN" altLang="en-US" dirty="0" smtClean="0"/>
              <a:t>这样的忧虑显明了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我们生命中的焦点：物质的需要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我们被这焦点的事情所限制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我们对神失去了信心（来</a:t>
            </a:r>
            <a:r>
              <a:rPr lang="en-US" altLang="zh-CN" dirty="0" smtClean="0"/>
              <a:t>13:5-6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我们颠倒了更有价值的承诺（路</a:t>
            </a:r>
            <a:r>
              <a:rPr lang="en-US" altLang="zh-CN" dirty="0" smtClean="0"/>
              <a:t>10:41-42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576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思想神的创造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耶稣让我们思想神的创造（罗</a:t>
            </a:r>
            <a:r>
              <a:rPr lang="en-US" altLang="zh-CN" dirty="0" smtClean="0"/>
              <a:t>1:20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飞鸟的例子</a:t>
            </a:r>
            <a:r>
              <a:rPr lang="zh-CN" altLang="en-US" dirty="0"/>
              <a:t>：</a:t>
            </a:r>
            <a:r>
              <a:rPr lang="zh-CN" altLang="en-US" dirty="0" smtClean="0"/>
              <a:t>神看顾飞鸟的需要（太</a:t>
            </a:r>
            <a:r>
              <a:rPr lang="en-US" altLang="zh-CN" dirty="0" smtClean="0"/>
              <a:t>6:26-27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不是不需要工作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而是不需要发愁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思考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神是谁的天父：飞鸟？我们？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神看谁更为贵重：飞鸟？我们？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目的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建立对神的信心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神是全宇宙的主宰（不是我们）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831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思想神的创造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pPr lvl="1"/>
            <a:r>
              <a:rPr lang="zh-CN" altLang="en-US" dirty="0" smtClean="0"/>
              <a:t>百合花的例子：神的看顾何其丰富</a:t>
            </a:r>
            <a:r>
              <a:rPr lang="zh-CN" altLang="en-US" dirty="0"/>
              <a:t>（太</a:t>
            </a:r>
            <a:r>
              <a:rPr lang="en-US" altLang="zh-CN" dirty="0" smtClean="0"/>
              <a:t>6:28-30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不是可以懒散懈怠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而是神丰富的供应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思考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谁更为贵重：小草？所罗门王？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谁的装饰更华美：小草？所罗门王？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目的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不要做小信的人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神供应的丰富远超人的想象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焦虑的根源就是不信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6745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与众不同的生活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我们要过与众不同的生活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不要效法外邦人（太</a:t>
            </a:r>
            <a:r>
              <a:rPr lang="en-US" altLang="zh-CN" dirty="0" smtClean="0"/>
              <a:t>6:31-32</a:t>
            </a:r>
            <a:r>
              <a:rPr lang="zh-CN" altLang="en-US" dirty="0" smtClean="0"/>
              <a:t>）（以人为中心）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他们只追逐物质的需要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他们不信靠神父亲般的慈爱</a:t>
            </a:r>
            <a:endParaRPr lang="en-US" altLang="zh-CN" dirty="0" smtClean="0"/>
          </a:p>
          <a:p>
            <a:pPr lvl="1"/>
            <a:r>
              <a:rPr lang="zh-CN" altLang="en-US" dirty="0"/>
              <a:t>先</a:t>
            </a:r>
            <a:r>
              <a:rPr lang="zh-CN" altLang="en-US" dirty="0" smtClean="0"/>
              <a:t>求神的国和神的义</a:t>
            </a:r>
            <a:r>
              <a:rPr lang="zh-CN" altLang="en-US" dirty="0"/>
              <a:t>（太</a:t>
            </a:r>
            <a:r>
              <a:rPr lang="en-US" altLang="zh-CN" dirty="0" smtClean="0"/>
              <a:t>6:33</a:t>
            </a:r>
            <a:r>
              <a:rPr lang="zh-CN" altLang="en-US" dirty="0" smtClean="0"/>
              <a:t>）（以神为中心）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是更重要的追求（对比追逐物质的需要）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因渴慕进入、顺服、传扬神的国而过积财宝在天的生活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因完全顺服神美好的旨意而追求生命的义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其他的需要神会加给我们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学会每天都来信靠神（太</a:t>
            </a:r>
            <a:r>
              <a:rPr lang="en-US" altLang="zh-CN" dirty="0" smtClean="0"/>
              <a:t>6:34</a:t>
            </a:r>
            <a:r>
              <a:rPr lang="zh-CN" altLang="en-US" dirty="0" smtClean="0"/>
              <a:t>）（出</a:t>
            </a:r>
            <a:r>
              <a:rPr lang="en-US" altLang="zh-CN" dirty="0" smtClean="0"/>
              <a:t>16:13-36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00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7868</TotalTime>
  <Words>754</Words>
  <Application>Microsoft Office PowerPoint</Application>
  <PresentationFormat>全屏显示(4:3)</PresentationFormat>
  <Paragraphs>89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马太福音 6:25-34</vt:lpstr>
      <vt:lpstr>马太福音 6:25-34</vt:lpstr>
      <vt:lpstr>天国的样式：第一篇</vt:lpstr>
      <vt:lpstr>概述</vt:lpstr>
      <vt:lpstr>不要为明天忧虑</vt:lpstr>
      <vt:lpstr>不要为明天忧虑</vt:lpstr>
      <vt:lpstr>思想神的创造</vt:lpstr>
      <vt:lpstr>思想神的创造</vt:lpstr>
      <vt:lpstr>与众不同的生活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description>主仆制作   QQ:191760425</dc:description>
  <cp:lastModifiedBy>顾莉蓉</cp:lastModifiedBy>
  <cp:revision>666</cp:revision>
  <dcterms:modified xsi:type="dcterms:W3CDTF">2018-10-13T13:33:28Z</dcterms:modified>
</cp:coreProperties>
</file>