
<file path=[Content_Types].xml><?xml version="1.0" encoding="utf-8"?>
<Types xmlns="http://schemas.openxmlformats.org/package/2006/content-types">
  <Default Extension="jpeg" ContentType="image/jpe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.xml" ContentType="application/vnd.openxmlformats-officedocument.theme+xml"/>
  <Override PartName="/ppt/theme/theme40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  <p:sldMasterId id="2147483768" r:id="rId12"/>
    <p:sldMasterId id="2147483780" r:id="rId13"/>
    <p:sldMasterId id="2147483792" r:id="rId14"/>
    <p:sldMasterId id="2147483804" r:id="rId15"/>
    <p:sldMasterId id="2147483816" r:id="rId16"/>
    <p:sldMasterId id="2147483828" r:id="rId17"/>
    <p:sldMasterId id="2147483840" r:id="rId18"/>
    <p:sldMasterId id="2147483852" r:id="rId19"/>
    <p:sldMasterId id="2147483864" r:id="rId20"/>
    <p:sldMasterId id="2147483876" r:id="rId21"/>
    <p:sldMasterId id="2147483888" r:id="rId22"/>
    <p:sldMasterId id="2147483900" r:id="rId23"/>
    <p:sldMasterId id="2147483912" r:id="rId24"/>
    <p:sldMasterId id="2147483924" r:id="rId25"/>
    <p:sldMasterId id="2147483936" r:id="rId26"/>
    <p:sldMasterId id="2147483948" r:id="rId27"/>
    <p:sldMasterId id="2147483960" r:id="rId28"/>
    <p:sldMasterId id="2147483972" r:id="rId29"/>
    <p:sldMasterId id="2147483984" r:id="rId30"/>
    <p:sldMasterId id="2147483996" r:id="rId31"/>
    <p:sldMasterId id="2147484008" r:id="rId32"/>
    <p:sldMasterId id="2147484020" r:id="rId33"/>
    <p:sldMasterId id="2147484032" r:id="rId34"/>
    <p:sldMasterId id="2147484044" r:id="rId35"/>
    <p:sldMasterId id="2147484056" r:id="rId36"/>
    <p:sldMasterId id="2147484068" r:id="rId37"/>
    <p:sldMasterId id="2147484080" r:id="rId38"/>
    <p:sldMasterId id="2147484092" r:id="rId39"/>
    <p:sldMasterId id="2147484104" r:id="rId40"/>
  </p:sldMasterIdLst>
  <p:notesMasterIdLst>
    <p:notesMasterId r:id="rId42"/>
  </p:notesMasterIdLst>
  <p:sldIdLst>
    <p:sldId id="300" r:id="rId41"/>
    <p:sldId id="837" r:id="rId43"/>
    <p:sldId id="899" r:id="rId44"/>
    <p:sldId id="900" r:id="rId45"/>
    <p:sldId id="901" r:id="rId46"/>
    <p:sldId id="902" r:id="rId47"/>
    <p:sldId id="867" r:id="rId48"/>
    <p:sldId id="795" r:id="rId49"/>
    <p:sldId id="868" r:id="rId50"/>
    <p:sldId id="826" r:id="rId51"/>
    <p:sldId id="903" r:id="rId52"/>
    <p:sldId id="904" r:id="rId53"/>
    <p:sldId id="907" r:id="rId54"/>
    <p:sldId id="872" r:id="rId55"/>
    <p:sldId id="906" r:id="rId56"/>
    <p:sldId id="909" r:id="rId57"/>
    <p:sldId id="895" r:id="rId58"/>
    <p:sldId id="908" r:id="rId59"/>
    <p:sldId id="910" r:id="rId60"/>
    <p:sldId id="911" r:id="rId61"/>
    <p:sldId id="912" r:id="rId62"/>
  </p:sldIdLst>
  <p:sldSz cx="9144000" cy="6858000" type="screen4x3"/>
  <p:notesSz cx="6858000" cy="9144000"/>
  <p:defaultTextStyle>
    <a:defPPr>
      <a:defRPr lang="en-GB"/>
    </a:defPPr>
    <a:lvl1pPr marL="0" lvl="0" indent="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bg1"/>
        </a:solidFill>
        <a:latin typeface="Arial" panose="020B0604020202020204" pitchFamily="34" charset="0"/>
        <a:ea typeface="宋体" pitchFamily="2" charset="-122"/>
        <a:cs typeface="+mn-cs"/>
      </a:defRPr>
    </a:lvl1pPr>
    <a:lvl2pPr marL="742950" lvl="1" indent="-28575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bg1"/>
        </a:solidFill>
        <a:latin typeface="Arial" panose="020B0604020202020204" pitchFamily="34" charset="0"/>
        <a:ea typeface="宋体" pitchFamily="2" charset="-122"/>
        <a:cs typeface="+mn-cs"/>
      </a:defRPr>
    </a:lvl2pPr>
    <a:lvl3pPr marL="1143000" lvl="2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bg1"/>
        </a:solidFill>
        <a:latin typeface="Arial" panose="020B0604020202020204" pitchFamily="34" charset="0"/>
        <a:ea typeface="宋体" pitchFamily="2" charset="-122"/>
        <a:cs typeface="+mn-cs"/>
      </a:defRPr>
    </a:lvl3pPr>
    <a:lvl4pPr marL="1600200" lvl="3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bg1"/>
        </a:solidFill>
        <a:latin typeface="Arial" panose="020B0604020202020204" pitchFamily="34" charset="0"/>
        <a:ea typeface="宋体" pitchFamily="2" charset="-122"/>
        <a:cs typeface="+mn-cs"/>
      </a:defRPr>
    </a:lvl4pPr>
    <a:lvl5pPr marL="2057400" lvl="4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bg1"/>
        </a:solidFill>
        <a:latin typeface="Arial" panose="020B0604020202020204" pitchFamily="34" charset="0"/>
        <a:ea typeface="宋体" pitchFamily="2" charset="-122"/>
        <a:cs typeface="+mn-cs"/>
      </a:defRPr>
    </a:lvl5pPr>
    <a:lvl6pPr marL="2286000" lvl="5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bg1"/>
        </a:solidFill>
        <a:latin typeface="Arial" panose="020B0604020202020204" pitchFamily="34" charset="0"/>
        <a:ea typeface="宋体" pitchFamily="2" charset="-122"/>
        <a:cs typeface="+mn-cs"/>
      </a:defRPr>
    </a:lvl6pPr>
    <a:lvl7pPr marL="2743200" lvl="6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bg1"/>
        </a:solidFill>
        <a:latin typeface="Arial" panose="020B0604020202020204" pitchFamily="34" charset="0"/>
        <a:ea typeface="宋体" pitchFamily="2" charset="-122"/>
        <a:cs typeface="+mn-cs"/>
      </a:defRPr>
    </a:lvl7pPr>
    <a:lvl8pPr marL="3200400" lvl="7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bg1"/>
        </a:solidFill>
        <a:latin typeface="Arial" panose="020B0604020202020204" pitchFamily="34" charset="0"/>
        <a:ea typeface="宋体" pitchFamily="2" charset="-122"/>
        <a:cs typeface="+mn-cs"/>
      </a:defRPr>
    </a:lvl8pPr>
    <a:lvl9pPr marL="3657600" lvl="8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bg1"/>
        </a:solidFill>
        <a:latin typeface="Arial" panose="020B0604020202020204" pitchFamily="34" charset="0"/>
        <a:ea typeface="宋体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E5F5FF"/>
    <a:srgbClr val="660066"/>
    <a:srgbClr val="9933FF"/>
    <a:srgbClr val="FF0066"/>
    <a:srgbClr val="6600C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79492" autoAdjust="0"/>
  </p:normalViewPr>
  <p:slideViewPr>
    <p:cSldViewPr showGuides="1">
      <p:cViewPr varScale="1">
        <p:scale>
          <a:sx n="52" d="100"/>
          <a:sy n="52" d="100"/>
        </p:scale>
        <p:origin x="1572" y="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6844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-244"/>
    </p:cViewPr>
  </p:sorterViewPr>
  <p:notesViewPr>
    <p:cSldViewPr>
      <p:cViewPr varScale="1">
        <p:scale>
          <a:sx n="48" d="100"/>
          <a:sy n="48" d="100"/>
        </p:scale>
        <p:origin x="2684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6" Type="http://schemas.openxmlformats.org/officeDocument/2006/relationships/commentAuthors" Target="commentAuthors.xml"/><Relationship Id="rId65" Type="http://schemas.openxmlformats.org/officeDocument/2006/relationships/tableStyles" Target="tableStyles.xml"/><Relationship Id="rId64" Type="http://schemas.openxmlformats.org/officeDocument/2006/relationships/viewProps" Target="viewProps.xml"/><Relationship Id="rId63" Type="http://schemas.openxmlformats.org/officeDocument/2006/relationships/presProps" Target="presProps.xml"/><Relationship Id="rId62" Type="http://schemas.openxmlformats.org/officeDocument/2006/relationships/slide" Target="slides/slide21.xml"/><Relationship Id="rId61" Type="http://schemas.openxmlformats.org/officeDocument/2006/relationships/slide" Target="slides/slide20.xml"/><Relationship Id="rId60" Type="http://schemas.openxmlformats.org/officeDocument/2006/relationships/slide" Target="slides/slide19.xml"/><Relationship Id="rId6" Type="http://schemas.openxmlformats.org/officeDocument/2006/relationships/slideMaster" Target="slideMasters/slideMaster5.xml"/><Relationship Id="rId59" Type="http://schemas.openxmlformats.org/officeDocument/2006/relationships/slide" Target="slides/slide18.xml"/><Relationship Id="rId58" Type="http://schemas.openxmlformats.org/officeDocument/2006/relationships/slide" Target="slides/slide17.xml"/><Relationship Id="rId57" Type="http://schemas.openxmlformats.org/officeDocument/2006/relationships/slide" Target="slides/slide16.xml"/><Relationship Id="rId56" Type="http://schemas.openxmlformats.org/officeDocument/2006/relationships/slide" Target="slides/slide15.xml"/><Relationship Id="rId55" Type="http://schemas.openxmlformats.org/officeDocument/2006/relationships/slide" Target="slides/slide14.xml"/><Relationship Id="rId54" Type="http://schemas.openxmlformats.org/officeDocument/2006/relationships/slide" Target="slides/slide13.xml"/><Relationship Id="rId53" Type="http://schemas.openxmlformats.org/officeDocument/2006/relationships/slide" Target="slides/slide12.xml"/><Relationship Id="rId52" Type="http://schemas.openxmlformats.org/officeDocument/2006/relationships/slide" Target="slides/slide11.xml"/><Relationship Id="rId51" Type="http://schemas.openxmlformats.org/officeDocument/2006/relationships/slide" Target="slides/slide10.xml"/><Relationship Id="rId50" Type="http://schemas.openxmlformats.org/officeDocument/2006/relationships/slide" Target="slides/slide9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8.xml"/><Relationship Id="rId48" Type="http://schemas.openxmlformats.org/officeDocument/2006/relationships/slide" Target="slides/slide7.xml"/><Relationship Id="rId47" Type="http://schemas.openxmlformats.org/officeDocument/2006/relationships/slide" Target="slides/slide6.xml"/><Relationship Id="rId46" Type="http://schemas.openxmlformats.org/officeDocument/2006/relationships/slide" Target="slides/slide5.xml"/><Relationship Id="rId45" Type="http://schemas.openxmlformats.org/officeDocument/2006/relationships/slide" Target="slides/slide4.xml"/><Relationship Id="rId44" Type="http://schemas.openxmlformats.org/officeDocument/2006/relationships/slide" Target="slides/slide3.xml"/><Relationship Id="rId43" Type="http://schemas.openxmlformats.org/officeDocument/2006/relationships/slide" Target="slides/slide2.xml"/><Relationship Id="rId42" Type="http://schemas.openxmlformats.org/officeDocument/2006/relationships/notesMaster" Target="notesMasters/notesMaster1.xml"/><Relationship Id="rId41" Type="http://schemas.openxmlformats.org/officeDocument/2006/relationships/slide" Target="slides/slide1.xml"/><Relationship Id="rId40" Type="http://schemas.openxmlformats.org/officeDocument/2006/relationships/slideMaster" Target="slideMasters/slideMaster39.xml"/><Relationship Id="rId4" Type="http://schemas.openxmlformats.org/officeDocument/2006/relationships/slideMaster" Target="slideMasters/slideMaster3.xml"/><Relationship Id="rId39" Type="http://schemas.openxmlformats.org/officeDocument/2006/relationships/slideMaster" Target="slideMasters/slideMaster38.xml"/><Relationship Id="rId38" Type="http://schemas.openxmlformats.org/officeDocument/2006/relationships/slideMaster" Target="slideMasters/slideMaster37.xml"/><Relationship Id="rId37" Type="http://schemas.openxmlformats.org/officeDocument/2006/relationships/slideMaster" Target="slideMasters/slideMaster36.xml"/><Relationship Id="rId36" Type="http://schemas.openxmlformats.org/officeDocument/2006/relationships/slideMaster" Target="slideMasters/slideMaster35.xml"/><Relationship Id="rId35" Type="http://schemas.openxmlformats.org/officeDocument/2006/relationships/slideMaster" Target="slideMasters/slideMaster34.xml"/><Relationship Id="rId34" Type="http://schemas.openxmlformats.org/officeDocument/2006/relationships/slideMaster" Target="slideMasters/slideMaster33.xml"/><Relationship Id="rId33" Type="http://schemas.openxmlformats.org/officeDocument/2006/relationships/slideMaster" Target="slideMasters/slideMaster32.xml"/><Relationship Id="rId32" Type="http://schemas.openxmlformats.org/officeDocument/2006/relationships/slideMaster" Target="slideMasters/slideMaster31.xml"/><Relationship Id="rId31" Type="http://schemas.openxmlformats.org/officeDocument/2006/relationships/slideMaster" Target="slideMasters/slideMaster30.xml"/><Relationship Id="rId30" Type="http://schemas.openxmlformats.org/officeDocument/2006/relationships/slideMaster" Target="slideMasters/slideMaster29.xml"/><Relationship Id="rId3" Type="http://schemas.openxmlformats.org/officeDocument/2006/relationships/slideMaster" Target="slideMasters/slideMaster2.xml"/><Relationship Id="rId29" Type="http://schemas.openxmlformats.org/officeDocument/2006/relationships/slideMaster" Target="slideMasters/slideMaster28.xml"/><Relationship Id="rId28" Type="http://schemas.openxmlformats.org/officeDocument/2006/relationships/slideMaster" Target="slideMasters/slideMaster27.xml"/><Relationship Id="rId27" Type="http://schemas.openxmlformats.org/officeDocument/2006/relationships/slideMaster" Target="slideMasters/slideMaster26.xml"/><Relationship Id="rId26" Type="http://schemas.openxmlformats.org/officeDocument/2006/relationships/slideMaster" Target="slideMasters/slideMaster25.xml"/><Relationship Id="rId25" Type="http://schemas.openxmlformats.org/officeDocument/2006/relationships/slideMaster" Target="slideMasters/slideMaster24.xml"/><Relationship Id="rId24" Type="http://schemas.openxmlformats.org/officeDocument/2006/relationships/slideMaster" Target="slideMasters/slideMaster23.xml"/><Relationship Id="rId23" Type="http://schemas.openxmlformats.org/officeDocument/2006/relationships/slideMaster" Target="slideMasters/slideMaster22.xml"/><Relationship Id="rId22" Type="http://schemas.openxmlformats.org/officeDocument/2006/relationships/slideMaster" Target="slideMasters/slideMaster2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30T11:01:53.669" idx="2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30T11:01:53.669" idx="2">
    <p:pos x="10" y="10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30T11:01:53.669" idx="2">
    <p:pos x="10" y="10"/>
    <p:text/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30T11:01:53.669" idx="2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2227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2228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4518" name="Rectangle 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prstGeom prst="rect">
            <a:avLst/>
          </a:prstGeom>
          <a:noFill/>
          <a:ln w="936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4519" name="Rectangle 6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t"/>
          <a:lstStyle/>
          <a:p>
            <a:pPr lvl="0"/>
            <a:endParaRPr lang="en-US" altLang="en-US" dirty="0"/>
          </a:p>
        </p:txBody>
      </p:sp>
      <p:sp>
        <p:nvSpPr>
          <p:cNvPr id="52232" name="Text Box 7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940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/>
          <a:lstStyle/>
          <a:p>
            <a:pPr lvl="0" algn="r" defTabSz="0" eaLnBrk="1" fontAlgn="base" hangingPunct="1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US" altLang="en-US" sz="1200" strike="noStrike" noProof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48945" rtl="0" eaLnBrk="0" fontAlgn="base" hangingPunct="0">
      <a:spcBef>
        <a:spcPct val="30000"/>
      </a:spcBef>
      <a:spcAft>
        <a:spcPct val="0"/>
      </a:spcAft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742950" indent="-285750" algn="l" defTabSz="448945" rtl="0" eaLnBrk="0" fontAlgn="base" hangingPunct="0">
      <a:spcBef>
        <a:spcPct val="30000"/>
      </a:spcBef>
      <a:spcAft>
        <a:spcPct val="0"/>
      </a:spcAft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1143000" indent="-228600" algn="l" defTabSz="448945" rtl="0" eaLnBrk="0" fontAlgn="base" hangingPunct="0">
      <a:spcBef>
        <a:spcPct val="30000"/>
      </a:spcBef>
      <a:spcAft>
        <a:spcPct val="0"/>
      </a:spcAft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600200" indent="-228600" algn="l" defTabSz="448945" rtl="0" eaLnBrk="0" fontAlgn="base" hangingPunct="0">
      <a:spcBef>
        <a:spcPct val="30000"/>
      </a:spcBef>
      <a:spcAft>
        <a:spcPct val="0"/>
      </a:spcAft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2057400" indent="-228600" algn="l" defTabSz="448945" rtl="0" eaLnBrk="0" fontAlgn="base" hangingPunct="0">
      <a:spcBef>
        <a:spcPct val="30000"/>
      </a:spcBef>
      <a:spcAft>
        <a:spcPct val="0"/>
      </a:spcAft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656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itchFamily="2" charset="-122"/>
            </a:endParaRPr>
          </a:p>
        </p:txBody>
      </p:sp>
      <p:sp>
        <p:nvSpPr>
          <p:cNvPr id="6656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4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itchFamily="2" charset="-122"/>
            </a:endParaRPr>
          </a:p>
        </p:txBody>
      </p:sp>
      <p:sp>
        <p:nvSpPr>
          <p:cNvPr id="849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4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itchFamily="2" charset="-122"/>
            </a:endParaRPr>
          </a:p>
        </p:txBody>
      </p:sp>
      <p:sp>
        <p:nvSpPr>
          <p:cNvPr id="849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4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itchFamily="2" charset="-122"/>
            </a:endParaRPr>
          </a:p>
        </p:txBody>
      </p:sp>
      <p:sp>
        <p:nvSpPr>
          <p:cNvPr id="849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4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itchFamily="2" charset="-122"/>
            </a:endParaRPr>
          </a:p>
        </p:txBody>
      </p:sp>
      <p:sp>
        <p:nvSpPr>
          <p:cNvPr id="849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幻灯片图像占位符 1"/>
          <p:cNvSpPr>
            <a:spLocks noGrp="1" noRot="1" noChangeAspect="1" noChangeArrowheads="1" noTextEdit="1"/>
          </p:cNvSpPr>
          <p:nvPr>
            <p:ph type="sldImg" idx="2147483647"/>
          </p:nvPr>
        </p:nvSpPr>
        <p:spPr/>
      </p:sp>
      <p:sp>
        <p:nvSpPr>
          <p:cNvPr id="68610" name="备注占位符 2"/>
          <p:cNvSpPr>
            <a:spLocks noGrp="1" noChangeArrowheads="1"/>
          </p:cNvSpPr>
          <p:nvPr>
            <p:ph type="body" idx="2147483647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8611" name="灯片编号占位符 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fld id="{581D5F4F-03D6-4A32-9E6F-62E49D8E23A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4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itchFamily="2" charset="-122"/>
            </a:endParaRPr>
          </a:p>
        </p:txBody>
      </p:sp>
      <p:sp>
        <p:nvSpPr>
          <p:cNvPr id="849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幻灯片图像占位符 1"/>
          <p:cNvSpPr>
            <a:spLocks noGrp="1" noRot="1" noChangeAspect="1" noChangeArrowheads="1" noTextEdit="1"/>
          </p:cNvSpPr>
          <p:nvPr>
            <p:ph type="sldImg" idx="2147483647"/>
          </p:nvPr>
        </p:nvSpPr>
        <p:spPr/>
      </p:sp>
      <p:sp>
        <p:nvSpPr>
          <p:cNvPr id="68610" name="备注占位符 2"/>
          <p:cNvSpPr>
            <a:spLocks noGrp="1" noChangeArrowheads="1"/>
          </p:cNvSpPr>
          <p:nvPr>
            <p:ph type="body" idx="2147483647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8611" name="灯片编号占位符 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fld id="{581D5F4F-03D6-4A32-9E6F-62E49D8E23A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幻灯片图像占位符 1"/>
          <p:cNvSpPr>
            <a:spLocks noGrp="1" noRot="1" noChangeAspect="1" noChangeArrowheads="1" noTextEdit="1"/>
          </p:cNvSpPr>
          <p:nvPr>
            <p:ph type="sldImg" idx="2147483647"/>
          </p:nvPr>
        </p:nvSpPr>
        <p:spPr/>
      </p:sp>
      <p:sp>
        <p:nvSpPr>
          <p:cNvPr id="68610" name="备注占位符 2"/>
          <p:cNvSpPr>
            <a:spLocks noGrp="1" noChangeArrowheads="1"/>
          </p:cNvSpPr>
          <p:nvPr>
            <p:ph type="body" idx="2147483647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8611" name="灯片编号占位符 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fld id="{581D5F4F-03D6-4A32-9E6F-62E49D8E23A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幻灯片图像占位符 1"/>
          <p:cNvSpPr>
            <a:spLocks noGrp="1" noRot="1" noChangeAspect="1" noChangeArrowheads="1" noTextEdit="1"/>
          </p:cNvSpPr>
          <p:nvPr>
            <p:ph type="sldImg" idx="2147483647"/>
          </p:nvPr>
        </p:nvSpPr>
        <p:spPr/>
      </p:sp>
      <p:sp>
        <p:nvSpPr>
          <p:cNvPr id="68610" name="备注占位符 2"/>
          <p:cNvSpPr>
            <a:spLocks noGrp="1" noChangeArrowheads="1"/>
          </p:cNvSpPr>
          <p:nvPr>
            <p:ph type="body" idx="2147483647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8611" name="灯片编号占位符 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fld id="{581D5F4F-03D6-4A32-9E6F-62E49D8E23A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3" Type="http://schemas.openxmlformats.org/officeDocument/2006/relationships/theme" Target="../theme/theme10.xml"/><Relationship Id="rId12" Type="http://schemas.openxmlformats.org/officeDocument/2006/relationships/image" Target="../media/image4.jpeg"/><Relationship Id="rId11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2.xml"/><Relationship Id="rId13" Type="http://schemas.openxmlformats.org/officeDocument/2006/relationships/theme" Target="../theme/theme11.xml"/><Relationship Id="rId12" Type="http://schemas.openxmlformats.org/officeDocument/2006/relationships/image" Target="../media/image4.jpeg"/><Relationship Id="rId11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1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3.xml"/><Relationship Id="rId13" Type="http://schemas.openxmlformats.org/officeDocument/2006/relationships/theme" Target="../theme/theme12.xml"/><Relationship Id="rId12" Type="http://schemas.openxmlformats.org/officeDocument/2006/relationships/image" Target="../media/image4.jpeg"/><Relationship Id="rId11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22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1.xml"/><Relationship Id="rId8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4.xml"/><Relationship Id="rId13" Type="http://schemas.openxmlformats.org/officeDocument/2006/relationships/theme" Target="../theme/theme13.xml"/><Relationship Id="rId12" Type="http://schemas.openxmlformats.org/officeDocument/2006/relationships/image" Target="../media/image4.jpeg"/><Relationship Id="rId11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33.xml"/></Relationships>
</file>

<file path=ppt/slideMasters/_rels/slideMaster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2.xml"/><Relationship Id="rId8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45.xml"/><Relationship Id="rId13" Type="http://schemas.openxmlformats.org/officeDocument/2006/relationships/theme" Target="../theme/theme14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44.xml"/></Relationships>
</file>

<file path=ppt/slideMasters/_rels/slideMaster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3.xml"/><Relationship Id="rId8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6.xml"/><Relationship Id="rId13" Type="http://schemas.openxmlformats.org/officeDocument/2006/relationships/theme" Target="../theme/theme15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55.xml"/></Relationships>
</file>

<file path=ppt/slideMasters/_rels/slideMaster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4.xml"/><Relationship Id="rId8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67.xml"/><Relationship Id="rId13" Type="http://schemas.openxmlformats.org/officeDocument/2006/relationships/theme" Target="../theme/theme16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66.xml"/></Relationships>
</file>

<file path=ppt/slideMasters/_rels/slideMaster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5.xml"/><Relationship Id="rId8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78.xml"/><Relationship Id="rId13" Type="http://schemas.openxmlformats.org/officeDocument/2006/relationships/theme" Target="../theme/theme17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77.xml"/></Relationships>
</file>

<file path=ppt/slideMasters/_rels/slideMaster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6.xml"/><Relationship Id="rId8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9.xml"/><Relationship Id="rId13" Type="http://schemas.openxmlformats.org/officeDocument/2006/relationships/theme" Target="../theme/theme18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88.xml"/></Relationships>
</file>

<file path=ppt/slideMasters/_rels/slideMaster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7.xml"/><Relationship Id="rId8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202.xml"/><Relationship Id="rId3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200.xml"/><Relationship Id="rId13" Type="http://schemas.openxmlformats.org/officeDocument/2006/relationships/theme" Target="../theme/theme19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199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8.xml"/><Relationship Id="rId8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211.xml"/><Relationship Id="rId13" Type="http://schemas.openxmlformats.org/officeDocument/2006/relationships/theme" Target="../theme/theme20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0.xml"/></Relationships>
</file>

<file path=ppt/slideMasters/_rels/slideMaster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9.xml"/><Relationship Id="rId8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27.xml"/><Relationship Id="rId6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23.xml"/><Relationship Id="rId2" Type="http://schemas.openxmlformats.org/officeDocument/2006/relationships/slideLayout" Target="../slideLayouts/slideLayout222.xml"/><Relationship Id="rId13" Type="http://schemas.openxmlformats.org/officeDocument/2006/relationships/theme" Target="../theme/theme2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31.xml"/><Relationship Id="rId10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1.xml"/></Relationships>
</file>

<file path=ppt/slideMasters/_rels/slideMaster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0.xml"/><Relationship Id="rId8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38.xml"/><Relationship Id="rId6" Type="http://schemas.openxmlformats.org/officeDocument/2006/relationships/slideLayout" Target="../slideLayouts/slideLayout237.xml"/><Relationship Id="rId5" Type="http://schemas.openxmlformats.org/officeDocument/2006/relationships/slideLayout" Target="../slideLayouts/slideLayout236.xml"/><Relationship Id="rId4" Type="http://schemas.openxmlformats.org/officeDocument/2006/relationships/slideLayout" Target="../slideLayouts/slideLayout235.xml"/><Relationship Id="rId3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33.xml"/><Relationship Id="rId13" Type="http://schemas.openxmlformats.org/officeDocument/2006/relationships/theme" Target="../theme/theme2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42.xml"/><Relationship Id="rId10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32.xml"/></Relationships>
</file>

<file path=ppt/slideMasters/_rels/slideMaster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1.xml"/><Relationship Id="rId8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48.xml"/><Relationship Id="rId5" Type="http://schemas.openxmlformats.org/officeDocument/2006/relationships/slideLayout" Target="../slideLayouts/slideLayout247.xml"/><Relationship Id="rId4" Type="http://schemas.openxmlformats.org/officeDocument/2006/relationships/slideLayout" Target="../slideLayouts/slideLayout246.xml"/><Relationship Id="rId3" Type="http://schemas.openxmlformats.org/officeDocument/2006/relationships/slideLayout" Target="../slideLayouts/slideLayout245.xml"/><Relationship Id="rId2" Type="http://schemas.openxmlformats.org/officeDocument/2006/relationships/slideLayout" Target="../slideLayouts/slideLayout244.xml"/><Relationship Id="rId13" Type="http://schemas.openxmlformats.org/officeDocument/2006/relationships/theme" Target="../theme/theme23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53.xml"/><Relationship Id="rId10" Type="http://schemas.openxmlformats.org/officeDocument/2006/relationships/slideLayout" Target="../slideLayouts/slideLayout252.xml"/><Relationship Id="rId1" Type="http://schemas.openxmlformats.org/officeDocument/2006/relationships/slideLayout" Target="../slideLayouts/slideLayout243.xml"/></Relationships>
</file>

<file path=ppt/slideMasters/_rels/slideMaster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2.xml"/><Relationship Id="rId8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59.xml"/><Relationship Id="rId5" Type="http://schemas.openxmlformats.org/officeDocument/2006/relationships/slideLayout" Target="../slideLayouts/slideLayout258.xml"/><Relationship Id="rId4" Type="http://schemas.openxmlformats.org/officeDocument/2006/relationships/slideLayout" Target="../slideLayouts/slideLayout257.xml"/><Relationship Id="rId3" Type="http://schemas.openxmlformats.org/officeDocument/2006/relationships/slideLayout" Target="../slideLayouts/slideLayout256.xml"/><Relationship Id="rId2" Type="http://schemas.openxmlformats.org/officeDocument/2006/relationships/slideLayout" Target="../slideLayouts/slideLayout255.xml"/><Relationship Id="rId13" Type="http://schemas.openxmlformats.org/officeDocument/2006/relationships/theme" Target="../theme/theme24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64.xml"/><Relationship Id="rId10" Type="http://schemas.openxmlformats.org/officeDocument/2006/relationships/slideLayout" Target="../slideLayouts/slideLayout263.xml"/><Relationship Id="rId1" Type="http://schemas.openxmlformats.org/officeDocument/2006/relationships/slideLayout" Target="../slideLayouts/slideLayout254.xml"/></Relationships>
</file>

<file path=ppt/slideMasters/_rels/slideMaster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3.xml"/><Relationship Id="rId8" Type="http://schemas.openxmlformats.org/officeDocument/2006/relationships/slideLayout" Target="../slideLayouts/slideLayout272.xml"/><Relationship Id="rId7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0.xml"/><Relationship Id="rId5" Type="http://schemas.openxmlformats.org/officeDocument/2006/relationships/slideLayout" Target="../slideLayouts/slideLayout269.xml"/><Relationship Id="rId4" Type="http://schemas.openxmlformats.org/officeDocument/2006/relationships/slideLayout" Target="../slideLayouts/slideLayout268.xml"/><Relationship Id="rId3" Type="http://schemas.openxmlformats.org/officeDocument/2006/relationships/slideLayout" Target="../slideLayouts/slideLayout267.xml"/><Relationship Id="rId2" Type="http://schemas.openxmlformats.org/officeDocument/2006/relationships/slideLayout" Target="../slideLayouts/slideLayout266.xml"/><Relationship Id="rId13" Type="http://schemas.openxmlformats.org/officeDocument/2006/relationships/theme" Target="../theme/theme25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75.xml"/><Relationship Id="rId10" Type="http://schemas.openxmlformats.org/officeDocument/2006/relationships/slideLayout" Target="../slideLayouts/slideLayout274.xml"/><Relationship Id="rId1" Type="http://schemas.openxmlformats.org/officeDocument/2006/relationships/slideLayout" Target="../slideLayouts/slideLayout265.xml"/></Relationships>
</file>

<file path=ppt/slideMasters/_rels/slideMaster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4.xml"/><Relationship Id="rId8" Type="http://schemas.openxmlformats.org/officeDocument/2006/relationships/slideLayout" Target="../slideLayouts/slideLayout283.xml"/><Relationship Id="rId7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1.xml"/><Relationship Id="rId5" Type="http://schemas.openxmlformats.org/officeDocument/2006/relationships/slideLayout" Target="../slideLayouts/slideLayout280.xml"/><Relationship Id="rId4" Type="http://schemas.openxmlformats.org/officeDocument/2006/relationships/slideLayout" Target="../slideLayouts/slideLayout279.xml"/><Relationship Id="rId3" Type="http://schemas.openxmlformats.org/officeDocument/2006/relationships/slideLayout" Target="../slideLayouts/slideLayout278.xml"/><Relationship Id="rId2" Type="http://schemas.openxmlformats.org/officeDocument/2006/relationships/slideLayout" Target="../slideLayouts/slideLayout277.xml"/><Relationship Id="rId13" Type="http://schemas.openxmlformats.org/officeDocument/2006/relationships/theme" Target="../theme/theme26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86.xml"/><Relationship Id="rId10" Type="http://schemas.openxmlformats.org/officeDocument/2006/relationships/slideLayout" Target="../slideLayouts/slideLayout285.xml"/><Relationship Id="rId1" Type="http://schemas.openxmlformats.org/officeDocument/2006/relationships/slideLayout" Target="../slideLayouts/slideLayout276.xml"/></Relationships>
</file>

<file path=ppt/slideMasters/_rels/slideMaster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5.xml"/><Relationship Id="rId8" Type="http://schemas.openxmlformats.org/officeDocument/2006/relationships/slideLayout" Target="../slideLayouts/slideLayout294.xml"/><Relationship Id="rId7" Type="http://schemas.openxmlformats.org/officeDocument/2006/relationships/slideLayout" Target="../slideLayouts/slideLayout293.xml"/><Relationship Id="rId6" Type="http://schemas.openxmlformats.org/officeDocument/2006/relationships/slideLayout" Target="../slideLayouts/slideLayout292.xml"/><Relationship Id="rId5" Type="http://schemas.openxmlformats.org/officeDocument/2006/relationships/slideLayout" Target="../slideLayouts/slideLayout291.xml"/><Relationship Id="rId4" Type="http://schemas.openxmlformats.org/officeDocument/2006/relationships/slideLayout" Target="../slideLayouts/slideLayout290.xml"/><Relationship Id="rId3" Type="http://schemas.openxmlformats.org/officeDocument/2006/relationships/slideLayout" Target="../slideLayouts/slideLayout289.xml"/><Relationship Id="rId2" Type="http://schemas.openxmlformats.org/officeDocument/2006/relationships/slideLayout" Target="../slideLayouts/slideLayout288.xml"/><Relationship Id="rId13" Type="http://schemas.openxmlformats.org/officeDocument/2006/relationships/theme" Target="../theme/theme27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97.xml"/><Relationship Id="rId10" Type="http://schemas.openxmlformats.org/officeDocument/2006/relationships/slideLayout" Target="../slideLayouts/slideLayout296.xml"/><Relationship Id="rId1" Type="http://schemas.openxmlformats.org/officeDocument/2006/relationships/slideLayout" Target="../slideLayouts/slideLayout287.xml"/></Relationships>
</file>

<file path=ppt/slideMasters/_rels/slideMaster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6.xml"/><Relationship Id="rId8" Type="http://schemas.openxmlformats.org/officeDocument/2006/relationships/slideLayout" Target="../slideLayouts/slideLayout305.xml"/><Relationship Id="rId7" Type="http://schemas.openxmlformats.org/officeDocument/2006/relationships/slideLayout" Target="../slideLayouts/slideLayout304.xml"/><Relationship Id="rId6" Type="http://schemas.openxmlformats.org/officeDocument/2006/relationships/slideLayout" Target="../slideLayouts/slideLayout303.xml"/><Relationship Id="rId5" Type="http://schemas.openxmlformats.org/officeDocument/2006/relationships/slideLayout" Target="../slideLayouts/slideLayout302.xml"/><Relationship Id="rId4" Type="http://schemas.openxmlformats.org/officeDocument/2006/relationships/slideLayout" Target="../slideLayouts/slideLayout301.xml"/><Relationship Id="rId3" Type="http://schemas.openxmlformats.org/officeDocument/2006/relationships/slideLayout" Target="../slideLayouts/slideLayout300.xml"/><Relationship Id="rId2" Type="http://schemas.openxmlformats.org/officeDocument/2006/relationships/slideLayout" Target="../slideLayouts/slideLayout299.xml"/><Relationship Id="rId13" Type="http://schemas.openxmlformats.org/officeDocument/2006/relationships/theme" Target="../theme/theme28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308.xml"/><Relationship Id="rId10" Type="http://schemas.openxmlformats.org/officeDocument/2006/relationships/slideLayout" Target="../slideLayouts/slideLayout307.xml"/><Relationship Id="rId1" Type="http://schemas.openxmlformats.org/officeDocument/2006/relationships/slideLayout" Target="../slideLayouts/slideLayout298.xml"/></Relationships>
</file>

<file path=ppt/slideMasters/_rels/slideMaster2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7.xml"/><Relationship Id="rId8" Type="http://schemas.openxmlformats.org/officeDocument/2006/relationships/slideLayout" Target="../slideLayouts/slideLayout316.xml"/><Relationship Id="rId7" Type="http://schemas.openxmlformats.org/officeDocument/2006/relationships/slideLayout" Target="../slideLayouts/slideLayout315.xml"/><Relationship Id="rId6" Type="http://schemas.openxmlformats.org/officeDocument/2006/relationships/slideLayout" Target="../slideLayouts/slideLayout314.xml"/><Relationship Id="rId5" Type="http://schemas.openxmlformats.org/officeDocument/2006/relationships/slideLayout" Target="../slideLayouts/slideLayout313.xml"/><Relationship Id="rId4" Type="http://schemas.openxmlformats.org/officeDocument/2006/relationships/slideLayout" Target="../slideLayouts/slideLayout312.xml"/><Relationship Id="rId3" Type="http://schemas.openxmlformats.org/officeDocument/2006/relationships/slideLayout" Target="../slideLayouts/slideLayout311.xml"/><Relationship Id="rId2" Type="http://schemas.openxmlformats.org/officeDocument/2006/relationships/slideLayout" Target="../slideLayouts/slideLayout310.xml"/><Relationship Id="rId13" Type="http://schemas.openxmlformats.org/officeDocument/2006/relationships/theme" Target="../theme/theme29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319.xml"/><Relationship Id="rId10" Type="http://schemas.openxmlformats.org/officeDocument/2006/relationships/slideLayout" Target="../slideLayouts/slideLayout318.xml"/><Relationship Id="rId1" Type="http://schemas.openxmlformats.org/officeDocument/2006/relationships/slideLayout" Target="../slideLayouts/slideLayout30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3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8.xml"/><Relationship Id="rId8" Type="http://schemas.openxmlformats.org/officeDocument/2006/relationships/slideLayout" Target="../slideLayouts/slideLayout327.xml"/><Relationship Id="rId7" Type="http://schemas.openxmlformats.org/officeDocument/2006/relationships/slideLayout" Target="../slideLayouts/slideLayout326.xml"/><Relationship Id="rId6" Type="http://schemas.openxmlformats.org/officeDocument/2006/relationships/slideLayout" Target="../slideLayouts/slideLayout325.xml"/><Relationship Id="rId5" Type="http://schemas.openxmlformats.org/officeDocument/2006/relationships/slideLayout" Target="../slideLayouts/slideLayout324.xml"/><Relationship Id="rId4" Type="http://schemas.openxmlformats.org/officeDocument/2006/relationships/slideLayout" Target="../slideLayouts/slideLayout323.xml"/><Relationship Id="rId3" Type="http://schemas.openxmlformats.org/officeDocument/2006/relationships/slideLayout" Target="../slideLayouts/slideLayout322.xml"/><Relationship Id="rId2" Type="http://schemas.openxmlformats.org/officeDocument/2006/relationships/slideLayout" Target="../slideLayouts/slideLayout321.xml"/><Relationship Id="rId13" Type="http://schemas.openxmlformats.org/officeDocument/2006/relationships/theme" Target="../theme/theme30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330.xml"/><Relationship Id="rId10" Type="http://schemas.openxmlformats.org/officeDocument/2006/relationships/slideLayout" Target="../slideLayouts/slideLayout329.xml"/><Relationship Id="rId1" Type="http://schemas.openxmlformats.org/officeDocument/2006/relationships/slideLayout" Target="../slideLayouts/slideLayout320.xml"/></Relationships>
</file>

<file path=ppt/slideMasters/_rels/slideMaster3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9.xml"/><Relationship Id="rId8" Type="http://schemas.openxmlformats.org/officeDocument/2006/relationships/slideLayout" Target="../slideLayouts/slideLayout338.xml"/><Relationship Id="rId7" Type="http://schemas.openxmlformats.org/officeDocument/2006/relationships/slideLayout" Target="../slideLayouts/slideLayout337.xml"/><Relationship Id="rId6" Type="http://schemas.openxmlformats.org/officeDocument/2006/relationships/slideLayout" Target="../slideLayouts/slideLayout336.xml"/><Relationship Id="rId5" Type="http://schemas.openxmlformats.org/officeDocument/2006/relationships/slideLayout" Target="../slideLayouts/slideLayout335.xml"/><Relationship Id="rId4" Type="http://schemas.openxmlformats.org/officeDocument/2006/relationships/slideLayout" Target="../slideLayouts/slideLayout334.xml"/><Relationship Id="rId3" Type="http://schemas.openxmlformats.org/officeDocument/2006/relationships/slideLayout" Target="../slideLayouts/slideLayout333.xml"/><Relationship Id="rId2" Type="http://schemas.openxmlformats.org/officeDocument/2006/relationships/slideLayout" Target="../slideLayouts/slideLayout332.xml"/><Relationship Id="rId13" Type="http://schemas.openxmlformats.org/officeDocument/2006/relationships/theme" Target="../theme/theme31.xml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341.xml"/><Relationship Id="rId10" Type="http://schemas.openxmlformats.org/officeDocument/2006/relationships/slideLayout" Target="../slideLayouts/slideLayout340.xml"/><Relationship Id="rId1" Type="http://schemas.openxmlformats.org/officeDocument/2006/relationships/slideLayout" Target="../slideLayouts/slideLayout331.xml"/></Relationships>
</file>

<file path=ppt/slideMasters/_rels/slideMaster3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0.xml"/><Relationship Id="rId8" Type="http://schemas.openxmlformats.org/officeDocument/2006/relationships/slideLayout" Target="../slideLayouts/slideLayout349.xml"/><Relationship Id="rId7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346.xml"/><Relationship Id="rId4" Type="http://schemas.openxmlformats.org/officeDocument/2006/relationships/slideLayout" Target="../slideLayouts/slideLayout345.xml"/><Relationship Id="rId3" Type="http://schemas.openxmlformats.org/officeDocument/2006/relationships/slideLayout" Target="../slideLayouts/slideLayout344.xml"/><Relationship Id="rId2" Type="http://schemas.openxmlformats.org/officeDocument/2006/relationships/slideLayout" Target="../slideLayouts/slideLayout343.xml"/><Relationship Id="rId13" Type="http://schemas.openxmlformats.org/officeDocument/2006/relationships/theme" Target="../theme/theme32.xml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352.xml"/><Relationship Id="rId10" Type="http://schemas.openxmlformats.org/officeDocument/2006/relationships/slideLayout" Target="../slideLayouts/slideLayout351.xml"/><Relationship Id="rId1" Type="http://schemas.openxmlformats.org/officeDocument/2006/relationships/slideLayout" Target="../slideLayouts/slideLayout342.xml"/></Relationships>
</file>

<file path=ppt/slideMasters/_rels/slideMaster3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1.xml"/><Relationship Id="rId8" Type="http://schemas.openxmlformats.org/officeDocument/2006/relationships/slideLayout" Target="../slideLayouts/slideLayout360.xml"/><Relationship Id="rId7" Type="http://schemas.openxmlformats.org/officeDocument/2006/relationships/slideLayout" Target="../slideLayouts/slideLayout359.xml"/><Relationship Id="rId6" Type="http://schemas.openxmlformats.org/officeDocument/2006/relationships/slideLayout" Target="../slideLayouts/slideLayout358.xml"/><Relationship Id="rId5" Type="http://schemas.openxmlformats.org/officeDocument/2006/relationships/slideLayout" Target="../slideLayouts/slideLayout357.xml"/><Relationship Id="rId4" Type="http://schemas.openxmlformats.org/officeDocument/2006/relationships/slideLayout" Target="../slideLayouts/slideLayout356.xml"/><Relationship Id="rId3" Type="http://schemas.openxmlformats.org/officeDocument/2006/relationships/slideLayout" Target="../slideLayouts/slideLayout355.xml"/><Relationship Id="rId2" Type="http://schemas.openxmlformats.org/officeDocument/2006/relationships/slideLayout" Target="../slideLayouts/slideLayout354.xml"/><Relationship Id="rId13" Type="http://schemas.openxmlformats.org/officeDocument/2006/relationships/theme" Target="../theme/theme33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363.xml"/><Relationship Id="rId10" Type="http://schemas.openxmlformats.org/officeDocument/2006/relationships/slideLayout" Target="../slideLayouts/slideLayout362.xml"/><Relationship Id="rId1" Type="http://schemas.openxmlformats.org/officeDocument/2006/relationships/slideLayout" Target="../slideLayouts/slideLayout353.xml"/></Relationships>
</file>

<file path=ppt/slideMasters/_rels/slideMaster3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2.xml"/><Relationship Id="rId8" Type="http://schemas.openxmlformats.org/officeDocument/2006/relationships/slideLayout" Target="../slideLayouts/slideLayout371.xml"/><Relationship Id="rId7" Type="http://schemas.openxmlformats.org/officeDocument/2006/relationships/slideLayout" Target="../slideLayouts/slideLayout370.xml"/><Relationship Id="rId6" Type="http://schemas.openxmlformats.org/officeDocument/2006/relationships/slideLayout" Target="../slideLayouts/slideLayout369.xml"/><Relationship Id="rId5" Type="http://schemas.openxmlformats.org/officeDocument/2006/relationships/slideLayout" Target="../slideLayouts/slideLayout368.xml"/><Relationship Id="rId4" Type="http://schemas.openxmlformats.org/officeDocument/2006/relationships/slideLayout" Target="../slideLayouts/slideLayout367.xml"/><Relationship Id="rId3" Type="http://schemas.openxmlformats.org/officeDocument/2006/relationships/slideLayout" Target="../slideLayouts/slideLayout366.xml"/><Relationship Id="rId2" Type="http://schemas.openxmlformats.org/officeDocument/2006/relationships/slideLayout" Target="../slideLayouts/slideLayout365.xml"/><Relationship Id="rId13" Type="http://schemas.openxmlformats.org/officeDocument/2006/relationships/theme" Target="../theme/theme34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374.xml"/><Relationship Id="rId10" Type="http://schemas.openxmlformats.org/officeDocument/2006/relationships/slideLayout" Target="../slideLayouts/slideLayout373.xml"/><Relationship Id="rId1" Type="http://schemas.openxmlformats.org/officeDocument/2006/relationships/slideLayout" Target="../slideLayouts/slideLayout364.xml"/></Relationships>
</file>

<file path=ppt/slideMasters/_rels/slideMaster3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3.xml"/><Relationship Id="rId8" Type="http://schemas.openxmlformats.org/officeDocument/2006/relationships/slideLayout" Target="../slideLayouts/slideLayout382.xml"/><Relationship Id="rId7" Type="http://schemas.openxmlformats.org/officeDocument/2006/relationships/slideLayout" Target="../slideLayouts/slideLayout381.xml"/><Relationship Id="rId6" Type="http://schemas.openxmlformats.org/officeDocument/2006/relationships/slideLayout" Target="../slideLayouts/slideLayout380.xml"/><Relationship Id="rId5" Type="http://schemas.openxmlformats.org/officeDocument/2006/relationships/slideLayout" Target="../slideLayouts/slideLayout379.xml"/><Relationship Id="rId4" Type="http://schemas.openxmlformats.org/officeDocument/2006/relationships/slideLayout" Target="../slideLayouts/slideLayout378.xml"/><Relationship Id="rId3" Type="http://schemas.openxmlformats.org/officeDocument/2006/relationships/slideLayout" Target="../slideLayouts/slideLayout377.xml"/><Relationship Id="rId2" Type="http://schemas.openxmlformats.org/officeDocument/2006/relationships/slideLayout" Target="../slideLayouts/slideLayout376.xml"/><Relationship Id="rId13" Type="http://schemas.openxmlformats.org/officeDocument/2006/relationships/theme" Target="../theme/theme35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385.xml"/><Relationship Id="rId10" Type="http://schemas.openxmlformats.org/officeDocument/2006/relationships/slideLayout" Target="../slideLayouts/slideLayout384.xml"/><Relationship Id="rId1" Type="http://schemas.openxmlformats.org/officeDocument/2006/relationships/slideLayout" Target="../slideLayouts/slideLayout375.xml"/></Relationships>
</file>

<file path=ppt/slideMasters/_rels/slideMaster3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4.xml"/><Relationship Id="rId8" Type="http://schemas.openxmlformats.org/officeDocument/2006/relationships/slideLayout" Target="../slideLayouts/slideLayout393.xml"/><Relationship Id="rId7" Type="http://schemas.openxmlformats.org/officeDocument/2006/relationships/slideLayout" Target="../slideLayouts/slideLayout392.xml"/><Relationship Id="rId6" Type="http://schemas.openxmlformats.org/officeDocument/2006/relationships/slideLayout" Target="../slideLayouts/slideLayout391.xml"/><Relationship Id="rId5" Type="http://schemas.openxmlformats.org/officeDocument/2006/relationships/slideLayout" Target="../slideLayouts/slideLayout390.xml"/><Relationship Id="rId4" Type="http://schemas.openxmlformats.org/officeDocument/2006/relationships/slideLayout" Target="../slideLayouts/slideLayout389.xml"/><Relationship Id="rId3" Type="http://schemas.openxmlformats.org/officeDocument/2006/relationships/slideLayout" Target="../slideLayouts/slideLayout388.xml"/><Relationship Id="rId2" Type="http://schemas.openxmlformats.org/officeDocument/2006/relationships/slideLayout" Target="../slideLayouts/slideLayout387.xml"/><Relationship Id="rId13" Type="http://schemas.openxmlformats.org/officeDocument/2006/relationships/theme" Target="../theme/theme36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396.xml"/><Relationship Id="rId10" Type="http://schemas.openxmlformats.org/officeDocument/2006/relationships/slideLayout" Target="../slideLayouts/slideLayout395.xml"/><Relationship Id="rId1" Type="http://schemas.openxmlformats.org/officeDocument/2006/relationships/slideLayout" Target="../slideLayouts/slideLayout386.xml"/></Relationships>
</file>

<file path=ppt/slideMasters/_rels/slideMaster3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05.xml"/><Relationship Id="rId8" Type="http://schemas.openxmlformats.org/officeDocument/2006/relationships/slideLayout" Target="../slideLayouts/slideLayout404.xml"/><Relationship Id="rId7" Type="http://schemas.openxmlformats.org/officeDocument/2006/relationships/slideLayout" Target="../slideLayouts/slideLayout403.xml"/><Relationship Id="rId6" Type="http://schemas.openxmlformats.org/officeDocument/2006/relationships/slideLayout" Target="../slideLayouts/slideLayout402.xml"/><Relationship Id="rId5" Type="http://schemas.openxmlformats.org/officeDocument/2006/relationships/slideLayout" Target="../slideLayouts/slideLayout401.xml"/><Relationship Id="rId4" Type="http://schemas.openxmlformats.org/officeDocument/2006/relationships/slideLayout" Target="../slideLayouts/slideLayout400.xml"/><Relationship Id="rId3" Type="http://schemas.openxmlformats.org/officeDocument/2006/relationships/slideLayout" Target="../slideLayouts/slideLayout399.xml"/><Relationship Id="rId2" Type="http://schemas.openxmlformats.org/officeDocument/2006/relationships/slideLayout" Target="../slideLayouts/slideLayout398.xml"/><Relationship Id="rId13" Type="http://schemas.openxmlformats.org/officeDocument/2006/relationships/theme" Target="../theme/theme37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407.xml"/><Relationship Id="rId10" Type="http://schemas.openxmlformats.org/officeDocument/2006/relationships/slideLayout" Target="../slideLayouts/slideLayout406.xml"/><Relationship Id="rId1" Type="http://schemas.openxmlformats.org/officeDocument/2006/relationships/slideLayout" Target="../slideLayouts/slideLayout397.xml"/></Relationships>
</file>

<file path=ppt/slideMasters/_rels/slideMaster3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16.xml"/><Relationship Id="rId8" Type="http://schemas.openxmlformats.org/officeDocument/2006/relationships/slideLayout" Target="../slideLayouts/slideLayout415.xml"/><Relationship Id="rId7" Type="http://schemas.openxmlformats.org/officeDocument/2006/relationships/slideLayout" Target="../slideLayouts/slideLayout414.xml"/><Relationship Id="rId6" Type="http://schemas.openxmlformats.org/officeDocument/2006/relationships/slideLayout" Target="../slideLayouts/slideLayout413.xml"/><Relationship Id="rId5" Type="http://schemas.openxmlformats.org/officeDocument/2006/relationships/slideLayout" Target="../slideLayouts/slideLayout412.xml"/><Relationship Id="rId4" Type="http://schemas.openxmlformats.org/officeDocument/2006/relationships/slideLayout" Target="../slideLayouts/slideLayout411.xml"/><Relationship Id="rId3" Type="http://schemas.openxmlformats.org/officeDocument/2006/relationships/slideLayout" Target="../slideLayouts/slideLayout410.xml"/><Relationship Id="rId2" Type="http://schemas.openxmlformats.org/officeDocument/2006/relationships/slideLayout" Target="../slideLayouts/slideLayout409.xml"/><Relationship Id="rId12" Type="http://schemas.openxmlformats.org/officeDocument/2006/relationships/theme" Target="../theme/theme38.xml"/><Relationship Id="rId11" Type="http://schemas.openxmlformats.org/officeDocument/2006/relationships/slideLayout" Target="../slideLayouts/slideLayout418.xml"/><Relationship Id="rId10" Type="http://schemas.openxmlformats.org/officeDocument/2006/relationships/slideLayout" Target="../slideLayouts/slideLayout417.xml"/><Relationship Id="rId1" Type="http://schemas.openxmlformats.org/officeDocument/2006/relationships/slideLayout" Target="../slideLayouts/slideLayout408.xml"/></Relationships>
</file>

<file path=ppt/slideMasters/_rels/slideMaster3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7.xml"/><Relationship Id="rId8" Type="http://schemas.openxmlformats.org/officeDocument/2006/relationships/slideLayout" Target="../slideLayouts/slideLayout426.xml"/><Relationship Id="rId7" Type="http://schemas.openxmlformats.org/officeDocument/2006/relationships/slideLayout" Target="../slideLayouts/slideLayout425.xml"/><Relationship Id="rId6" Type="http://schemas.openxmlformats.org/officeDocument/2006/relationships/slideLayout" Target="../slideLayouts/slideLayout424.xml"/><Relationship Id="rId5" Type="http://schemas.openxmlformats.org/officeDocument/2006/relationships/slideLayout" Target="../slideLayouts/slideLayout423.xml"/><Relationship Id="rId4" Type="http://schemas.openxmlformats.org/officeDocument/2006/relationships/slideLayout" Target="../slideLayouts/slideLayout422.xml"/><Relationship Id="rId3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20.xml"/><Relationship Id="rId12" Type="http://schemas.openxmlformats.org/officeDocument/2006/relationships/theme" Target="../theme/theme39.xml"/><Relationship Id="rId11" Type="http://schemas.openxmlformats.org/officeDocument/2006/relationships/slideLayout" Target="../slideLayouts/slideLayout429.xml"/><Relationship Id="rId10" Type="http://schemas.openxmlformats.org/officeDocument/2006/relationships/slideLayout" Target="../slideLayouts/slideLayout428.xml"/><Relationship Id="rId1" Type="http://schemas.openxmlformats.org/officeDocument/2006/relationships/slideLayout" Target="../slideLayouts/slideLayout419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12" Type="http://schemas.openxmlformats.org/officeDocument/2006/relationships/image" Target="../media/image4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12" Type="http://schemas.openxmlformats.org/officeDocument/2006/relationships/image" Target="../media/image4.jpe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3" Type="http://schemas.openxmlformats.org/officeDocument/2006/relationships/theme" Target="../theme/theme6.xml"/><Relationship Id="rId12" Type="http://schemas.openxmlformats.org/officeDocument/2006/relationships/image" Target="../media/image4.jpeg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3" Type="http://schemas.openxmlformats.org/officeDocument/2006/relationships/theme" Target="../theme/theme7.xml"/><Relationship Id="rId12" Type="http://schemas.openxmlformats.org/officeDocument/2006/relationships/image" Target="../media/image4.jpeg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3" Type="http://schemas.openxmlformats.org/officeDocument/2006/relationships/theme" Target="../theme/theme8.xml"/><Relationship Id="rId12" Type="http://schemas.openxmlformats.org/officeDocument/2006/relationships/image" Target="../media/image4.jpeg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3" Type="http://schemas.openxmlformats.org/officeDocument/2006/relationships/theme" Target="../theme/theme9.xml"/><Relationship Id="rId12" Type="http://schemas.openxmlformats.org/officeDocument/2006/relationships/image" Target="../media/image4.jpeg"/><Relationship Id="rId1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  <a:endParaRPr lang="en-GB" altLang="en-US" dirty="0"/>
          </a:p>
        </p:txBody>
      </p:sp>
      <p:sp>
        <p:nvSpPr>
          <p:cNvPr id="2051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  <a:endParaRPr lang="en-GB" altLang="en-US" dirty="0"/>
          </a:p>
          <a:p>
            <a:pPr lvl="1" indent="-285750"/>
            <a:r>
              <a:rPr lang="en-GB" altLang="en-US" dirty="0"/>
              <a:t>第二个大纲级</a:t>
            </a:r>
            <a:endParaRPr lang="en-GB" altLang="en-US" dirty="0"/>
          </a:p>
          <a:p>
            <a:pPr lvl="2" indent="-228600"/>
            <a:r>
              <a:rPr lang="en-GB" altLang="en-US" dirty="0"/>
              <a:t>第三个大纲级</a:t>
            </a:r>
            <a:endParaRPr lang="en-GB" altLang="en-US" dirty="0"/>
          </a:p>
          <a:p>
            <a:pPr lvl="3" indent="-228600"/>
            <a:r>
              <a:rPr lang="en-GB" altLang="en-US" dirty="0"/>
              <a:t>第四个大纲级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第五个大纲级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第六个大纲级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第七个大纲级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第八个大纲级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第九个大纲级</a:t>
            </a:r>
            <a:endParaRPr lang="en-GB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</a:lstStyle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PMingLiU" panose="02020500000000000000" pitchFamily="18" charset="-120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PMingLiU" panose="02020500000000000000" pitchFamily="18" charset="-120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PMingLiU" panose="02020500000000000000" pitchFamily="18" charset="-120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/>
          <a:p>
            <a:pPr lvl="0"/>
            <a:r>
              <a:rPr lang="en-GB" altLang="en-US" dirty="0"/>
              <a:t>单击鼠标编辑标题文的格式</a:t>
            </a:r>
            <a:endParaRPr lang="en-GB" altLang="en-US" dirty="0"/>
          </a:p>
        </p:txBody>
      </p:sp>
      <p:sp>
        <p:nvSpPr>
          <p:cNvPr id="11267" name="Rectangle 2"/>
          <p:cNvSpPr>
            <a:spLocks noGrp="1"/>
          </p:cNvSpPr>
          <p:nvPr>
            <p:ph type="body"/>
          </p:nvPr>
        </p:nvSpPr>
        <p:spPr>
          <a:xfrm>
            <a:off x="2693988" y="1600200"/>
            <a:ext cx="6323012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  <a:endParaRPr lang="en-GB" altLang="en-US" dirty="0"/>
          </a:p>
          <a:p>
            <a:pPr lvl="1" indent="-285750"/>
            <a:r>
              <a:rPr lang="en-GB" altLang="en-US" dirty="0"/>
              <a:t>第二个大纲级</a:t>
            </a:r>
            <a:endParaRPr lang="en-GB" altLang="en-US" dirty="0"/>
          </a:p>
          <a:p>
            <a:pPr lvl="2" indent="-228600"/>
            <a:r>
              <a:rPr lang="en-GB" altLang="en-US" dirty="0"/>
              <a:t>第三个大纲级</a:t>
            </a:r>
            <a:endParaRPr lang="en-GB" altLang="en-US" dirty="0"/>
          </a:p>
          <a:p>
            <a:pPr lvl="3" indent="-228600"/>
            <a:r>
              <a:rPr lang="en-GB" altLang="en-US" dirty="0"/>
              <a:t>第四个大纲级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第五个大纲级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第六个大纲级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第七个大纲级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第八个大纲级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第九个大纲级</a:t>
            </a:r>
            <a:endParaRPr lang="en-GB" altLang="en-US" dirty="0"/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j-lt"/>
          <a:ea typeface="宋体" pitchFamily="2" charset="-122"/>
          <a:cs typeface="+mj-cs"/>
        </a:defRPr>
      </a:lvl1pPr>
      <a:lvl2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2pPr>
      <a:lvl3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3pPr>
      <a:lvl4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4pPr>
      <a:lvl5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5pPr>
      <a:lvl6pPr marL="25146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6pPr>
      <a:lvl7pPr marL="29718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7pPr>
      <a:lvl8pPr marL="34290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8pPr>
      <a:lvl9pPr marL="38862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3pPr>
      <a:lvl4pPr marL="16002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4pPr>
      <a:lvl5pPr marL="20574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5pPr>
      <a:lvl6pPr marL="25146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/>
          <a:p>
            <a:pPr lvl="0"/>
            <a:r>
              <a:rPr lang="en-GB" altLang="en-US" dirty="0"/>
              <a:t>单击鼠标编辑标题文的格式</a:t>
            </a:r>
            <a:endParaRPr lang="en-GB" altLang="en-US" dirty="0"/>
          </a:p>
        </p:txBody>
      </p:sp>
      <p:sp>
        <p:nvSpPr>
          <p:cNvPr id="12291" name="Rectangle 2"/>
          <p:cNvSpPr>
            <a:spLocks noGrp="1"/>
          </p:cNvSpPr>
          <p:nvPr>
            <p:ph type="body"/>
          </p:nvPr>
        </p:nvSpPr>
        <p:spPr>
          <a:xfrm>
            <a:off x="2693988" y="1600200"/>
            <a:ext cx="6323012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  <a:endParaRPr lang="en-GB" altLang="en-US" dirty="0"/>
          </a:p>
          <a:p>
            <a:pPr lvl="1" indent="-285750"/>
            <a:r>
              <a:rPr lang="en-GB" altLang="en-US" dirty="0"/>
              <a:t>第二个大纲级</a:t>
            </a:r>
            <a:endParaRPr lang="en-GB" altLang="en-US" dirty="0"/>
          </a:p>
          <a:p>
            <a:pPr lvl="2" indent="-228600"/>
            <a:r>
              <a:rPr lang="en-GB" altLang="en-US" dirty="0"/>
              <a:t>第三个大纲级</a:t>
            </a:r>
            <a:endParaRPr lang="en-GB" altLang="en-US" dirty="0"/>
          </a:p>
          <a:p>
            <a:pPr lvl="3" indent="-228600"/>
            <a:r>
              <a:rPr lang="en-GB" altLang="en-US" dirty="0"/>
              <a:t>第四个大纲级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第五个大纲级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第六个大纲级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第七个大纲级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第八个大纲级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第九个大纲级</a:t>
            </a:r>
            <a:endParaRPr lang="en-GB" altLang="en-US" dirty="0"/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j-lt"/>
          <a:ea typeface="宋体" pitchFamily="2" charset="-122"/>
          <a:cs typeface="+mj-cs"/>
        </a:defRPr>
      </a:lvl1pPr>
      <a:lvl2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2pPr>
      <a:lvl3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3pPr>
      <a:lvl4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4pPr>
      <a:lvl5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5pPr>
      <a:lvl6pPr marL="25146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6pPr>
      <a:lvl7pPr marL="29718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7pPr>
      <a:lvl8pPr marL="34290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8pPr>
      <a:lvl9pPr marL="38862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3pPr>
      <a:lvl4pPr marL="16002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4pPr>
      <a:lvl5pPr marL="20574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5pPr>
      <a:lvl6pPr marL="25146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/>
          <a:p>
            <a:pPr lvl="0"/>
            <a:r>
              <a:rPr lang="en-GB" altLang="en-US" dirty="0"/>
              <a:t>单击鼠标编辑标题文的格式</a:t>
            </a:r>
            <a:endParaRPr lang="en-GB" altLang="en-US" dirty="0"/>
          </a:p>
        </p:txBody>
      </p:sp>
      <p:sp>
        <p:nvSpPr>
          <p:cNvPr id="13315" name="Rectangle 2"/>
          <p:cNvSpPr>
            <a:spLocks noGrp="1"/>
          </p:cNvSpPr>
          <p:nvPr>
            <p:ph type="body"/>
          </p:nvPr>
        </p:nvSpPr>
        <p:spPr>
          <a:xfrm>
            <a:off x="2693988" y="1600200"/>
            <a:ext cx="6323012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  <a:endParaRPr lang="en-GB" altLang="en-US" dirty="0"/>
          </a:p>
          <a:p>
            <a:pPr lvl="1" indent="-285750"/>
            <a:r>
              <a:rPr lang="en-GB" altLang="en-US" dirty="0"/>
              <a:t>第二个大纲级</a:t>
            </a:r>
            <a:endParaRPr lang="en-GB" altLang="en-US" dirty="0"/>
          </a:p>
          <a:p>
            <a:pPr lvl="2" indent="-228600"/>
            <a:r>
              <a:rPr lang="en-GB" altLang="en-US" dirty="0"/>
              <a:t>第三个大纲级</a:t>
            </a:r>
            <a:endParaRPr lang="en-GB" altLang="en-US" dirty="0"/>
          </a:p>
          <a:p>
            <a:pPr lvl="3" indent="-228600"/>
            <a:r>
              <a:rPr lang="en-GB" altLang="en-US" dirty="0"/>
              <a:t>第四个大纲级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第五个大纲级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第六个大纲级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第七个大纲级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第八个大纲级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第九个大纲级</a:t>
            </a:r>
            <a:endParaRPr lang="en-GB" altLang="en-US" dirty="0"/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j-lt"/>
          <a:ea typeface="宋体" pitchFamily="2" charset="-122"/>
          <a:cs typeface="+mj-cs"/>
        </a:defRPr>
      </a:lvl1pPr>
      <a:lvl2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2pPr>
      <a:lvl3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3pPr>
      <a:lvl4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4pPr>
      <a:lvl5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5pPr>
      <a:lvl6pPr marL="25146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6pPr>
      <a:lvl7pPr marL="29718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7pPr>
      <a:lvl8pPr marL="34290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8pPr>
      <a:lvl9pPr marL="38862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3pPr>
      <a:lvl4pPr marL="16002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4pPr>
      <a:lvl5pPr marL="20574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5pPr>
      <a:lvl6pPr marL="25146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/>
          <a:p>
            <a:pPr lvl="0"/>
            <a:r>
              <a:rPr lang="en-GB" altLang="en-US" dirty="0"/>
              <a:t>单击鼠标编辑标题文的格式</a:t>
            </a:r>
            <a:endParaRPr lang="en-GB" altLang="en-US" dirty="0"/>
          </a:p>
        </p:txBody>
      </p:sp>
      <p:sp>
        <p:nvSpPr>
          <p:cNvPr id="14339" name="Rectangle 2"/>
          <p:cNvSpPr>
            <a:spLocks noGrp="1"/>
          </p:cNvSpPr>
          <p:nvPr>
            <p:ph type="body"/>
          </p:nvPr>
        </p:nvSpPr>
        <p:spPr>
          <a:xfrm>
            <a:off x="2693988" y="1600200"/>
            <a:ext cx="6323012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  <a:endParaRPr lang="en-GB" altLang="en-US" dirty="0"/>
          </a:p>
          <a:p>
            <a:pPr lvl="1" indent="-285750"/>
            <a:r>
              <a:rPr lang="en-GB" altLang="en-US" dirty="0"/>
              <a:t>第二个大纲级</a:t>
            </a:r>
            <a:endParaRPr lang="en-GB" altLang="en-US" dirty="0"/>
          </a:p>
          <a:p>
            <a:pPr lvl="2" indent="-228600"/>
            <a:r>
              <a:rPr lang="en-GB" altLang="en-US" dirty="0"/>
              <a:t>第三个大纲级</a:t>
            </a:r>
            <a:endParaRPr lang="en-GB" altLang="en-US" dirty="0"/>
          </a:p>
          <a:p>
            <a:pPr lvl="3" indent="-228600"/>
            <a:r>
              <a:rPr lang="en-GB" altLang="en-US" dirty="0"/>
              <a:t>第四个大纲级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第五个大纲级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第六个大纲级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第七个大纲级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第八个大纲级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第九个大纲级</a:t>
            </a:r>
            <a:endParaRPr lang="en-GB" altLang="en-US" dirty="0"/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j-lt"/>
          <a:ea typeface="宋体" pitchFamily="2" charset="-122"/>
          <a:cs typeface="+mj-cs"/>
        </a:defRPr>
      </a:lvl1pPr>
      <a:lvl2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2pPr>
      <a:lvl3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3pPr>
      <a:lvl4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4pPr>
      <a:lvl5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5pPr>
      <a:lvl6pPr marL="25146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6pPr>
      <a:lvl7pPr marL="29718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7pPr>
      <a:lvl8pPr marL="34290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8pPr>
      <a:lvl9pPr marL="38862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3pPr>
      <a:lvl4pPr marL="16002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4pPr>
      <a:lvl5pPr marL="20574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5pPr>
      <a:lvl6pPr marL="25146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  <a:endParaRPr lang="en-GB" altLang="en-US" dirty="0"/>
          </a:p>
        </p:txBody>
      </p:sp>
      <p:sp>
        <p:nvSpPr>
          <p:cNvPr id="15363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  <a:endParaRPr lang="en-GB" altLang="en-US" dirty="0"/>
          </a:p>
          <a:p>
            <a:pPr lvl="1" indent="-285750"/>
            <a:r>
              <a:rPr lang="en-GB" altLang="en-US" dirty="0"/>
              <a:t>第二个大纲级</a:t>
            </a:r>
            <a:endParaRPr lang="en-GB" altLang="en-US" dirty="0"/>
          </a:p>
          <a:p>
            <a:pPr lvl="2" indent="-228600"/>
            <a:r>
              <a:rPr lang="en-GB" altLang="en-US" dirty="0"/>
              <a:t>第三个大纲级</a:t>
            </a:r>
            <a:endParaRPr lang="en-GB" altLang="en-US" dirty="0"/>
          </a:p>
          <a:p>
            <a:pPr lvl="3" indent="-228600"/>
            <a:r>
              <a:rPr lang="en-GB" altLang="en-US" dirty="0"/>
              <a:t>第四个大纲级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第五个大纲级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第六个大纲级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第七个大纲级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第八个大纲级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第九个大纲级</a:t>
            </a:r>
            <a:endParaRPr lang="en-GB" alt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PMingLiU" panose="02020500000000000000" pitchFamily="18" charset="-120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PMingLiU" panose="02020500000000000000" pitchFamily="18" charset="-120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PMingLiU" panose="02020500000000000000" pitchFamily="18" charset="-120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  <a:endParaRPr lang="en-GB" altLang="en-US" dirty="0"/>
          </a:p>
        </p:txBody>
      </p:sp>
      <p:sp>
        <p:nvSpPr>
          <p:cNvPr id="16387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  <a:endParaRPr lang="en-GB" altLang="en-US" dirty="0"/>
          </a:p>
          <a:p>
            <a:pPr lvl="1" indent="-285750"/>
            <a:r>
              <a:rPr lang="en-GB" altLang="en-US" dirty="0"/>
              <a:t>第二个大纲级</a:t>
            </a:r>
            <a:endParaRPr lang="en-GB" altLang="en-US" dirty="0"/>
          </a:p>
          <a:p>
            <a:pPr lvl="2" indent="-228600"/>
            <a:r>
              <a:rPr lang="en-GB" altLang="en-US" dirty="0"/>
              <a:t>第三个大纲级</a:t>
            </a:r>
            <a:endParaRPr lang="en-GB" altLang="en-US" dirty="0"/>
          </a:p>
          <a:p>
            <a:pPr lvl="3" indent="-228600"/>
            <a:r>
              <a:rPr lang="en-GB" altLang="en-US" dirty="0"/>
              <a:t>第四个大纲级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第五个大纲级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第六个大纲级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第七个大纲级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第八个大纲级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第九个大纲级</a:t>
            </a:r>
            <a:endParaRPr lang="en-GB" alt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PMingLiU" panose="02020500000000000000" pitchFamily="18" charset="-120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PMingLiU" panose="02020500000000000000" pitchFamily="18" charset="-120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PMingLiU" panose="02020500000000000000" pitchFamily="18" charset="-120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  <a:endParaRPr lang="en-GB" altLang="en-US" dirty="0"/>
          </a:p>
        </p:txBody>
      </p:sp>
      <p:sp>
        <p:nvSpPr>
          <p:cNvPr id="17411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  <a:endParaRPr lang="en-GB" altLang="en-US" dirty="0"/>
          </a:p>
          <a:p>
            <a:pPr lvl="1" indent="-285750"/>
            <a:r>
              <a:rPr lang="en-GB" altLang="en-US" dirty="0"/>
              <a:t>第二个大纲级</a:t>
            </a:r>
            <a:endParaRPr lang="en-GB" altLang="en-US" dirty="0"/>
          </a:p>
          <a:p>
            <a:pPr lvl="2" indent="-228600"/>
            <a:r>
              <a:rPr lang="en-GB" altLang="en-US" dirty="0"/>
              <a:t>第三个大纲级</a:t>
            </a:r>
            <a:endParaRPr lang="en-GB" altLang="en-US" dirty="0"/>
          </a:p>
          <a:p>
            <a:pPr lvl="3" indent="-228600"/>
            <a:r>
              <a:rPr lang="en-GB" altLang="en-US" dirty="0"/>
              <a:t>第四个大纲级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第五个大纲级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第六个大纲级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第七个大纲级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第八个大纲级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第九个大纲级</a:t>
            </a:r>
            <a:endParaRPr lang="en-GB" alt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PMingLiU" panose="02020500000000000000" pitchFamily="18" charset="-120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PMingLiU" panose="02020500000000000000" pitchFamily="18" charset="-120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PMingLiU" panose="02020500000000000000" pitchFamily="18" charset="-120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  <a:endParaRPr lang="en-GB" altLang="en-US" dirty="0"/>
          </a:p>
        </p:txBody>
      </p:sp>
      <p:sp>
        <p:nvSpPr>
          <p:cNvPr id="18435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  <a:endParaRPr lang="en-GB" altLang="en-US" dirty="0"/>
          </a:p>
          <a:p>
            <a:pPr lvl="1" indent="-285750"/>
            <a:r>
              <a:rPr lang="en-GB" altLang="en-US" dirty="0"/>
              <a:t>第二个大纲级</a:t>
            </a:r>
            <a:endParaRPr lang="en-GB" altLang="en-US" dirty="0"/>
          </a:p>
          <a:p>
            <a:pPr lvl="2" indent="-228600"/>
            <a:r>
              <a:rPr lang="en-GB" altLang="en-US" dirty="0"/>
              <a:t>第三个大纲级</a:t>
            </a:r>
            <a:endParaRPr lang="en-GB" altLang="en-US" dirty="0"/>
          </a:p>
          <a:p>
            <a:pPr lvl="3" indent="-228600"/>
            <a:r>
              <a:rPr lang="en-GB" altLang="en-US" dirty="0"/>
              <a:t>第四个大纲级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第五个大纲级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第六个大纲级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第七个大纲级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第八个大纲级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第九个大纲级</a:t>
            </a:r>
            <a:endParaRPr lang="en-GB" alt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PMingLiU" panose="02020500000000000000" pitchFamily="18" charset="-120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PMingLiU" panose="02020500000000000000" pitchFamily="18" charset="-120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PMingLiU" panose="02020500000000000000" pitchFamily="18" charset="-120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  <a:endParaRPr lang="en-GB" altLang="en-US" dirty="0"/>
          </a:p>
        </p:txBody>
      </p:sp>
      <p:sp>
        <p:nvSpPr>
          <p:cNvPr id="19459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  <a:endParaRPr lang="en-GB" altLang="en-US" dirty="0"/>
          </a:p>
          <a:p>
            <a:pPr lvl="1" indent="-285750"/>
            <a:r>
              <a:rPr lang="en-GB" altLang="en-US" dirty="0"/>
              <a:t>第二个大纲级</a:t>
            </a:r>
            <a:endParaRPr lang="en-GB" altLang="en-US" dirty="0"/>
          </a:p>
          <a:p>
            <a:pPr lvl="2" indent="-228600"/>
            <a:r>
              <a:rPr lang="en-GB" altLang="en-US" dirty="0"/>
              <a:t>第三个大纲级</a:t>
            </a:r>
            <a:endParaRPr lang="en-GB" altLang="en-US" dirty="0"/>
          </a:p>
          <a:p>
            <a:pPr lvl="3" indent="-228600"/>
            <a:r>
              <a:rPr lang="en-GB" altLang="en-US" dirty="0"/>
              <a:t>第四个大纲级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第五个大纲级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第六个大纲级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第七个大纲级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第八个大纲级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第九个大纲级</a:t>
            </a:r>
            <a:endParaRPr lang="en-GB" alt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PMingLiU" panose="02020500000000000000" pitchFamily="18" charset="-120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PMingLiU" panose="02020500000000000000" pitchFamily="18" charset="-120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PMingLiU" panose="02020500000000000000" pitchFamily="18" charset="-120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  <a:endParaRPr lang="en-GB" altLang="en-US" dirty="0"/>
          </a:p>
        </p:txBody>
      </p:sp>
      <p:sp>
        <p:nvSpPr>
          <p:cNvPr id="20483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  <a:endParaRPr lang="en-GB" altLang="en-US" dirty="0"/>
          </a:p>
          <a:p>
            <a:pPr lvl="1" indent="-285750"/>
            <a:r>
              <a:rPr lang="en-GB" altLang="en-US" dirty="0"/>
              <a:t>第二个大纲级</a:t>
            </a:r>
            <a:endParaRPr lang="en-GB" altLang="en-US" dirty="0"/>
          </a:p>
          <a:p>
            <a:pPr lvl="2" indent="-228600"/>
            <a:r>
              <a:rPr lang="en-GB" altLang="en-US" dirty="0"/>
              <a:t>第三个大纲级</a:t>
            </a:r>
            <a:endParaRPr lang="en-GB" altLang="en-US" dirty="0"/>
          </a:p>
          <a:p>
            <a:pPr lvl="3" indent="-228600"/>
            <a:r>
              <a:rPr lang="en-GB" altLang="en-US" dirty="0"/>
              <a:t>第四个大纲级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第五个大纲级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第六个大纲级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第七个大纲级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第八个大纲级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第九个大纲级</a:t>
            </a:r>
            <a:endParaRPr lang="en-GB" alt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PMingLiU" panose="02020500000000000000" pitchFamily="18" charset="-120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PMingLiU" panose="02020500000000000000" pitchFamily="18" charset="-120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PMingLiU" panose="02020500000000000000" pitchFamily="18" charset="-120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  <a:endParaRPr lang="en-GB" altLang="en-US" dirty="0"/>
          </a:p>
        </p:txBody>
      </p:sp>
      <p:sp>
        <p:nvSpPr>
          <p:cNvPr id="3075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  <a:endParaRPr lang="en-GB" altLang="en-US" dirty="0"/>
          </a:p>
          <a:p>
            <a:pPr lvl="1" indent="-285750"/>
            <a:r>
              <a:rPr lang="en-GB" altLang="en-US" dirty="0"/>
              <a:t>第二个大纲级</a:t>
            </a:r>
            <a:endParaRPr lang="en-GB" altLang="en-US" dirty="0"/>
          </a:p>
          <a:p>
            <a:pPr lvl="2" indent="-228600"/>
            <a:r>
              <a:rPr lang="en-GB" altLang="en-US" dirty="0"/>
              <a:t>第三个大纲级</a:t>
            </a:r>
            <a:endParaRPr lang="en-GB" altLang="en-US" dirty="0"/>
          </a:p>
          <a:p>
            <a:pPr lvl="3" indent="-228600"/>
            <a:r>
              <a:rPr lang="en-GB" altLang="en-US" dirty="0"/>
              <a:t>第四个大纲级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第五个大纲级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第六个大纲级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第七个大纲级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第八个大纲级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第九个大纲级</a:t>
            </a:r>
            <a:endParaRPr lang="en-GB" alt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  <a:endParaRPr lang="en-GB" altLang="en-US" dirty="0"/>
          </a:p>
        </p:txBody>
      </p:sp>
      <p:sp>
        <p:nvSpPr>
          <p:cNvPr id="21507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  <a:endParaRPr lang="en-GB" altLang="en-US" dirty="0"/>
          </a:p>
          <a:p>
            <a:pPr lvl="1" indent="-285750"/>
            <a:r>
              <a:rPr lang="en-GB" altLang="en-US" dirty="0"/>
              <a:t>第二个大纲级</a:t>
            </a:r>
            <a:endParaRPr lang="en-GB" altLang="en-US" dirty="0"/>
          </a:p>
          <a:p>
            <a:pPr lvl="2" indent="-228600"/>
            <a:r>
              <a:rPr lang="en-GB" altLang="en-US" dirty="0"/>
              <a:t>第三个大纲级</a:t>
            </a:r>
            <a:endParaRPr lang="en-GB" altLang="en-US" dirty="0"/>
          </a:p>
          <a:p>
            <a:pPr lvl="3" indent="-228600"/>
            <a:r>
              <a:rPr lang="en-GB" altLang="en-US" dirty="0"/>
              <a:t>第四个大纲级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第五个大纲级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第六个大纲级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第七个大纲级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第八个大纲级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第九个大纲级</a:t>
            </a:r>
            <a:endParaRPr lang="en-GB" alt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PMingLiU" panose="02020500000000000000" pitchFamily="18" charset="-120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PMingLiU" panose="02020500000000000000" pitchFamily="18" charset="-120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PMingLiU" panose="02020500000000000000" pitchFamily="18" charset="-120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  <a:endParaRPr lang="en-GB" altLang="en-US" dirty="0"/>
          </a:p>
        </p:txBody>
      </p:sp>
      <p:sp>
        <p:nvSpPr>
          <p:cNvPr id="22531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  <a:endParaRPr lang="en-GB" altLang="en-US" dirty="0"/>
          </a:p>
          <a:p>
            <a:pPr lvl="1" indent="-285750"/>
            <a:r>
              <a:rPr lang="en-GB" altLang="en-US" dirty="0"/>
              <a:t>第二个大纲级</a:t>
            </a:r>
            <a:endParaRPr lang="en-GB" altLang="en-US" dirty="0"/>
          </a:p>
          <a:p>
            <a:pPr lvl="2" indent="-228600"/>
            <a:r>
              <a:rPr lang="en-GB" altLang="en-US" dirty="0"/>
              <a:t>第三个大纲级</a:t>
            </a:r>
            <a:endParaRPr lang="en-GB" altLang="en-US" dirty="0"/>
          </a:p>
          <a:p>
            <a:pPr lvl="3" indent="-228600"/>
            <a:r>
              <a:rPr lang="en-GB" altLang="en-US" dirty="0"/>
              <a:t>第四个大纲级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第五个大纲级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第六个大纲级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第七个大纲级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第八个大纲级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第九个大纲级</a:t>
            </a:r>
            <a:endParaRPr lang="en-GB" alt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PMingLiU" panose="02020500000000000000" pitchFamily="18" charset="-120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PMingLiU" panose="02020500000000000000" pitchFamily="18" charset="-120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PMingLiU" panose="02020500000000000000" pitchFamily="18" charset="-120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  <a:endParaRPr lang="en-GB" altLang="en-US" dirty="0"/>
          </a:p>
        </p:txBody>
      </p:sp>
      <p:sp>
        <p:nvSpPr>
          <p:cNvPr id="23555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  <a:endParaRPr lang="en-GB" altLang="en-US" dirty="0"/>
          </a:p>
          <a:p>
            <a:pPr lvl="1" indent="-285750"/>
            <a:r>
              <a:rPr lang="en-GB" altLang="en-US" dirty="0"/>
              <a:t>第二个大纲级</a:t>
            </a:r>
            <a:endParaRPr lang="en-GB" altLang="en-US" dirty="0"/>
          </a:p>
          <a:p>
            <a:pPr lvl="2" indent="-228600"/>
            <a:r>
              <a:rPr lang="en-GB" altLang="en-US" dirty="0"/>
              <a:t>第三个大纲级</a:t>
            </a:r>
            <a:endParaRPr lang="en-GB" altLang="en-US" dirty="0"/>
          </a:p>
          <a:p>
            <a:pPr lvl="3" indent="-228600"/>
            <a:r>
              <a:rPr lang="en-GB" altLang="en-US" dirty="0"/>
              <a:t>第四个大纲级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第五个大纲级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第六个大纲级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第七个大纲级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第八个大纲级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第九个大纲级</a:t>
            </a:r>
            <a:endParaRPr lang="en-GB" alt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PMingLiU" panose="02020500000000000000" pitchFamily="18" charset="-120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PMingLiU" panose="02020500000000000000" pitchFamily="18" charset="-120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PMingLiU" panose="02020500000000000000" pitchFamily="18" charset="-120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  <a:endParaRPr lang="en-GB" altLang="en-US" dirty="0"/>
          </a:p>
        </p:txBody>
      </p:sp>
      <p:sp>
        <p:nvSpPr>
          <p:cNvPr id="24579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  <a:endParaRPr lang="en-GB" altLang="en-US" dirty="0"/>
          </a:p>
          <a:p>
            <a:pPr lvl="1" indent="-285750"/>
            <a:r>
              <a:rPr lang="en-GB" altLang="en-US" dirty="0"/>
              <a:t>第二个大纲级</a:t>
            </a:r>
            <a:endParaRPr lang="en-GB" altLang="en-US" dirty="0"/>
          </a:p>
          <a:p>
            <a:pPr lvl="2" indent="-228600"/>
            <a:r>
              <a:rPr lang="en-GB" altLang="en-US" dirty="0"/>
              <a:t>第三个大纲级</a:t>
            </a:r>
            <a:endParaRPr lang="en-GB" altLang="en-US" dirty="0"/>
          </a:p>
          <a:p>
            <a:pPr lvl="3" indent="-228600"/>
            <a:r>
              <a:rPr lang="en-GB" altLang="en-US" dirty="0"/>
              <a:t>第四个大纲级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第五个大纲级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第六个大纲级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第七个大纲级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第八个大纲级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第九个大纲级</a:t>
            </a:r>
            <a:endParaRPr lang="en-GB" alt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  <a:endParaRPr lang="en-GB" altLang="en-US" dirty="0"/>
          </a:p>
        </p:txBody>
      </p:sp>
      <p:sp>
        <p:nvSpPr>
          <p:cNvPr id="25603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  <a:endParaRPr lang="en-GB" altLang="en-US" dirty="0"/>
          </a:p>
          <a:p>
            <a:pPr lvl="1" indent="-285750"/>
            <a:r>
              <a:rPr lang="en-GB" altLang="en-US" dirty="0"/>
              <a:t>第二个大纲级</a:t>
            </a:r>
            <a:endParaRPr lang="en-GB" altLang="en-US" dirty="0"/>
          </a:p>
          <a:p>
            <a:pPr lvl="2" indent="-228600"/>
            <a:r>
              <a:rPr lang="en-GB" altLang="en-US" dirty="0"/>
              <a:t>第三个大纲级</a:t>
            </a:r>
            <a:endParaRPr lang="en-GB" altLang="en-US" dirty="0"/>
          </a:p>
          <a:p>
            <a:pPr lvl="3" indent="-228600"/>
            <a:r>
              <a:rPr lang="en-GB" altLang="en-US" dirty="0"/>
              <a:t>第四个大纲级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第五个大纲级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第六个大纲级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第七个大纲级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第八个大纲级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第九个大纲级</a:t>
            </a:r>
            <a:endParaRPr lang="en-GB" alt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  <a:endParaRPr lang="en-GB" altLang="en-US" dirty="0"/>
          </a:p>
        </p:txBody>
      </p:sp>
      <p:sp>
        <p:nvSpPr>
          <p:cNvPr id="26627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  <a:endParaRPr lang="en-GB" altLang="en-US" dirty="0"/>
          </a:p>
          <a:p>
            <a:pPr lvl="1" indent="-285750"/>
            <a:r>
              <a:rPr lang="en-GB" altLang="en-US" dirty="0"/>
              <a:t>第二个大纲级</a:t>
            </a:r>
            <a:endParaRPr lang="en-GB" altLang="en-US" dirty="0"/>
          </a:p>
          <a:p>
            <a:pPr lvl="2" indent="-228600"/>
            <a:r>
              <a:rPr lang="en-GB" altLang="en-US" dirty="0"/>
              <a:t>第三个大纲级</a:t>
            </a:r>
            <a:endParaRPr lang="en-GB" altLang="en-US" dirty="0"/>
          </a:p>
          <a:p>
            <a:pPr lvl="3" indent="-228600"/>
            <a:r>
              <a:rPr lang="en-GB" altLang="en-US" dirty="0"/>
              <a:t>第四个大纲级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第五个大纲级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第六个大纲级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第七个大纲级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第八个大纲级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第九个大纲级</a:t>
            </a:r>
            <a:endParaRPr lang="en-GB" alt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  <a:endParaRPr lang="en-GB" altLang="en-US" dirty="0"/>
          </a:p>
        </p:txBody>
      </p:sp>
      <p:sp>
        <p:nvSpPr>
          <p:cNvPr id="27651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  <a:endParaRPr lang="en-GB" altLang="en-US" dirty="0"/>
          </a:p>
          <a:p>
            <a:pPr lvl="1" indent="-285750"/>
            <a:r>
              <a:rPr lang="en-GB" altLang="en-US" dirty="0"/>
              <a:t>第二个大纲级</a:t>
            </a:r>
            <a:endParaRPr lang="en-GB" altLang="en-US" dirty="0"/>
          </a:p>
          <a:p>
            <a:pPr lvl="2" indent="-228600"/>
            <a:r>
              <a:rPr lang="en-GB" altLang="en-US" dirty="0"/>
              <a:t>第三个大纲级</a:t>
            </a:r>
            <a:endParaRPr lang="en-GB" altLang="en-US" dirty="0"/>
          </a:p>
          <a:p>
            <a:pPr lvl="3" indent="-228600"/>
            <a:r>
              <a:rPr lang="en-GB" altLang="en-US" dirty="0"/>
              <a:t>第四个大纲级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第五个大纲级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第六个大纲级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第七个大纲级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第八个大纲级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第九个大纲级</a:t>
            </a:r>
            <a:endParaRPr lang="en-GB" alt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  <a:endParaRPr lang="en-GB" altLang="en-US" dirty="0"/>
          </a:p>
        </p:txBody>
      </p:sp>
      <p:sp>
        <p:nvSpPr>
          <p:cNvPr id="28675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  <a:endParaRPr lang="en-GB" altLang="en-US" dirty="0"/>
          </a:p>
          <a:p>
            <a:pPr lvl="1" indent="-285750"/>
            <a:r>
              <a:rPr lang="en-GB" altLang="en-US" dirty="0"/>
              <a:t>第二个大纲级</a:t>
            </a:r>
            <a:endParaRPr lang="en-GB" altLang="en-US" dirty="0"/>
          </a:p>
          <a:p>
            <a:pPr lvl="2" indent="-228600"/>
            <a:r>
              <a:rPr lang="en-GB" altLang="en-US" dirty="0"/>
              <a:t>第三个大纲级</a:t>
            </a:r>
            <a:endParaRPr lang="en-GB" altLang="en-US" dirty="0"/>
          </a:p>
          <a:p>
            <a:pPr lvl="3" indent="-228600"/>
            <a:r>
              <a:rPr lang="en-GB" altLang="en-US" dirty="0"/>
              <a:t>第四个大纲级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第五个大纲级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第六个大纲级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第七个大纲级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第八个大纲级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第九个大纲级</a:t>
            </a:r>
            <a:endParaRPr lang="en-GB" alt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  <a:endParaRPr lang="en-GB" altLang="en-US" dirty="0"/>
          </a:p>
        </p:txBody>
      </p:sp>
      <p:sp>
        <p:nvSpPr>
          <p:cNvPr id="29699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  <a:endParaRPr lang="en-GB" altLang="en-US" dirty="0"/>
          </a:p>
          <a:p>
            <a:pPr lvl="1" indent="-285750"/>
            <a:r>
              <a:rPr lang="en-GB" altLang="en-US" dirty="0"/>
              <a:t>第二个大纲级</a:t>
            </a:r>
            <a:endParaRPr lang="en-GB" altLang="en-US" dirty="0"/>
          </a:p>
          <a:p>
            <a:pPr lvl="2" indent="-228600"/>
            <a:r>
              <a:rPr lang="en-GB" altLang="en-US" dirty="0"/>
              <a:t>第三个大纲级</a:t>
            </a:r>
            <a:endParaRPr lang="en-GB" altLang="en-US" dirty="0"/>
          </a:p>
          <a:p>
            <a:pPr lvl="3" indent="-228600"/>
            <a:r>
              <a:rPr lang="en-GB" altLang="en-US" dirty="0"/>
              <a:t>第四个大纲级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第五个大纲级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第六个大纲级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第七个大纲级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第八个大纲级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第九个大纲级</a:t>
            </a:r>
            <a:endParaRPr lang="en-GB" alt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  <a:endParaRPr lang="en-GB" altLang="en-US" dirty="0"/>
          </a:p>
        </p:txBody>
      </p:sp>
      <p:sp>
        <p:nvSpPr>
          <p:cNvPr id="30723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  <a:endParaRPr lang="en-GB" altLang="en-US" dirty="0"/>
          </a:p>
          <a:p>
            <a:pPr lvl="1" indent="-285750"/>
            <a:r>
              <a:rPr lang="en-GB" altLang="en-US" dirty="0"/>
              <a:t>第二个大纲级</a:t>
            </a:r>
            <a:endParaRPr lang="en-GB" altLang="en-US" dirty="0"/>
          </a:p>
          <a:p>
            <a:pPr lvl="2" indent="-228600"/>
            <a:r>
              <a:rPr lang="en-GB" altLang="en-US" dirty="0"/>
              <a:t>第三个大纲级</a:t>
            </a:r>
            <a:endParaRPr lang="en-GB" altLang="en-US" dirty="0"/>
          </a:p>
          <a:p>
            <a:pPr lvl="3" indent="-228600"/>
            <a:r>
              <a:rPr lang="en-GB" altLang="en-US" dirty="0"/>
              <a:t>第四个大纲级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第五个大纲级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第六个大纲级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第七个大纲级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第八个大纲级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第九个大纲级</a:t>
            </a:r>
            <a:endParaRPr lang="en-GB" alt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  <a:endParaRPr lang="en-GB" altLang="en-US" dirty="0"/>
          </a:p>
        </p:txBody>
      </p:sp>
      <p:sp>
        <p:nvSpPr>
          <p:cNvPr id="4099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  <a:endParaRPr lang="en-GB" altLang="en-US" dirty="0"/>
          </a:p>
          <a:p>
            <a:pPr lvl="1" indent="-285750"/>
            <a:r>
              <a:rPr lang="en-GB" altLang="en-US" dirty="0"/>
              <a:t>第二个大纲级</a:t>
            </a:r>
            <a:endParaRPr lang="en-GB" altLang="en-US" dirty="0"/>
          </a:p>
          <a:p>
            <a:pPr lvl="2" indent="-228600"/>
            <a:r>
              <a:rPr lang="en-GB" altLang="en-US" dirty="0"/>
              <a:t>第三个大纲级</a:t>
            </a:r>
            <a:endParaRPr lang="en-GB" altLang="en-US" dirty="0"/>
          </a:p>
          <a:p>
            <a:pPr lvl="3" indent="-228600"/>
            <a:r>
              <a:rPr lang="en-GB" altLang="en-US" dirty="0"/>
              <a:t>第四个大纲级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第五个大纲级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第六个大纲级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第七个大纲级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第八个大纲级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第九个大纲级</a:t>
            </a:r>
            <a:endParaRPr lang="en-GB" alt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  <a:endParaRPr lang="en-GB" altLang="en-US" dirty="0"/>
          </a:p>
        </p:txBody>
      </p:sp>
      <p:sp>
        <p:nvSpPr>
          <p:cNvPr id="31747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  <a:endParaRPr lang="en-GB" altLang="en-US" dirty="0"/>
          </a:p>
          <a:p>
            <a:pPr lvl="1" indent="-285750"/>
            <a:r>
              <a:rPr lang="en-GB" altLang="en-US" dirty="0"/>
              <a:t>第二个大纲级</a:t>
            </a:r>
            <a:endParaRPr lang="en-GB" altLang="en-US" dirty="0"/>
          </a:p>
          <a:p>
            <a:pPr lvl="2" indent="-228600"/>
            <a:r>
              <a:rPr lang="en-GB" altLang="en-US" dirty="0"/>
              <a:t>第三个大纲级</a:t>
            </a:r>
            <a:endParaRPr lang="en-GB" altLang="en-US" dirty="0"/>
          </a:p>
          <a:p>
            <a:pPr lvl="3" indent="-228600"/>
            <a:r>
              <a:rPr lang="en-GB" altLang="en-US" dirty="0"/>
              <a:t>第四个大纲级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第五个大纲级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第六个大纲级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第七个大纲级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第八个大纲级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第九个大纲级</a:t>
            </a:r>
            <a:endParaRPr lang="en-GB" alt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  <a:endParaRPr lang="en-GB" altLang="en-US" dirty="0"/>
          </a:p>
        </p:txBody>
      </p:sp>
      <p:sp>
        <p:nvSpPr>
          <p:cNvPr id="32771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  <a:endParaRPr lang="en-GB" altLang="en-US" dirty="0"/>
          </a:p>
          <a:p>
            <a:pPr lvl="1" indent="-285750"/>
            <a:r>
              <a:rPr lang="en-GB" altLang="en-US" dirty="0"/>
              <a:t>第二个大纲级</a:t>
            </a:r>
            <a:endParaRPr lang="en-GB" altLang="en-US" dirty="0"/>
          </a:p>
          <a:p>
            <a:pPr lvl="2" indent="-228600"/>
            <a:r>
              <a:rPr lang="en-GB" altLang="en-US" dirty="0"/>
              <a:t>第三个大纲级</a:t>
            </a:r>
            <a:endParaRPr lang="en-GB" altLang="en-US" dirty="0"/>
          </a:p>
          <a:p>
            <a:pPr lvl="3" indent="-228600"/>
            <a:r>
              <a:rPr lang="en-GB" altLang="en-US" dirty="0"/>
              <a:t>第四个大纲级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第五个大纲级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第六个大纲级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第七个大纲级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第八个大纲级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第九个大纲级</a:t>
            </a:r>
            <a:endParaRPr lang="en-GB" alt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  <a:endParaRPr lang="en-GB" altLang="en-US" dirty="0"/>
          </a:p>
        </p:txBody>
      </p:sp>
      <p:sp>
        <p:nvSpPr>
          <p:cNvPr id="33795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  <a:endParaRPr lang="en-GB" altLang="en-US" dirty="0"/>
          </a:p>
          <a:p>
            <a:pPr lvl="1" indent="-285750"/>
            <a:r>
              <a:rPr lang="en-GB" altLang="en-US" dirty="0"/>
              <a:t>第二个大纲级</a:t>
            </a:r>
            <a:endParaRPr lang="en-GB" altLang="en-US" dirty="0"/>
          </a:p>
          <a:p>
            <a:pPr lvl="2" indent="-228600"/>
            <a:r>
              <a:rPr lang="en-GB" altLang="en-US" dirty="0"/>
              <a:t>第三个大纲级</a:t>
            </a:r>
            <a:endParaRPr lang="en-GB" altLang="en-US" dirty="0"/>
          </a:p>
          <a:p>
            <a:pPr lvl="3" indent="-228600"/>
            <a:r>
              <a:rPr lang="en-GB" altLang="en-US" dirty="0"/>
              <a:t>第四个大纲级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第五个大纲级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第六个大纲级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第七个大纲级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第八个大纲级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第九个大纲级</a:t>
            </a:r>
            <a:endParaRPr lang="en-GB" alt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  <a:endParaRPr lang="en-GB" altLang="en-US" dirty="0"/>
          </a:p>
        </p:txBody>
      </p:sp>
      <p:sp>
        <p:nvSpPr>
          <p:cNvPr id="34819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  <a:endParaRPr lang="en-GB" altLang="en-US" dirty="0"/>
          </a:p>
          <a:p>
            <a:pPr lvl="1" indent="-285750"/>
            <a:r>
              <a:rPr lang="en-GB" altLang="en-US" dirty="0"/>
              <a:t>第二个大纲级</a:t>
            </a:r>
            <a:endParaRPr lang="en-GB" altLang="en-US" dirty="0"/>
          </a:p>
          <a:p>
            <a:pPr lvl="2" indent="-228600"/>
            <a:r>
              <a:rPr lang="en-GB" altLang="en-US" dirty="0"/>
              <a:t>第三个大纲级</a:t>
            </a:r>
            <a:endParaRPr lang="en-GB" altLang="en-US" dirty="0"/>
          </a:p>
          <a:p>
            <a:pPr lvl="3" indent="-228600"/>
            <a:r>
              <a:rPr lang="en-GB" altLang="en-US" dirty="0"/>
              <a:t>第四个大纲级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第五个大纲级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第六个大纲级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第七个大纲级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第八个大纲级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第九个大纲级</a:t>
            </a:r>
            <a:endParaRPr lang="en-GB" alt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  <a:endParaRPr lang="en-GB" altLang="en-US" dirty="0"/>
          </a:p>
        </p:txBody>
      </p:sp>
      <p:sp>
        <p:nvSpPr>
          <p:cNvPr id="35843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  <a:endParaRPr lang="en-GB" altLang="en-US" dirty="0"/>
          </a:p>
          <a:p>
            <a:pPr lvl="1" indent="-285750"/>
            <a:r>
              <a:rPr lang="en-GB" altLang="en-US" dirty="0"/>
              <a:t>第二个大纲级</a:t>
            </a:r>
            <a:endParaRPr lang="en-GB" altLang="en-US" dirty="0"/>
          </a:p>
          <a:p>
            <a:pPr lvl="2" indent="-228600"/>
            <a:r>
              <a:rPr lang="en-GB" altLang="en-US" dirty="0"/>
              <a:t>第三个大纲级</a:t>
            </a:r>
            <a:endParaRPr lang="en-GB" altLang="en-US" dirty="0"/>
          </a:p>
          <a:p>
            <a:pPr lvl="3" indent="-228600"/>
            <a:r>
              <a:rPr lang="en-GB" altLang="en-US" dirty="0"/>
              <a:t>第四个大纲级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第五个大纲级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第六个大纲级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第七个大纲级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第八个大纲级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第九个大纲级</a:t>
            </a:r>
            <a:endParaRPr lang="en-GB" alt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  <a:endParaRPr lang="en-GB" altLang="en-US" dirty="0"/>
          </a:p>
        </p:txBody>
      </p:sp>
      <p:sp>
        <p:nvSpPr>
          <p:cNvPr id="36867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  <a:endParaRPr lang="en-GB" altLang="en-US" dirty="0"/>
          </a:p>
          <a:p>
            <a:pPr lvl="1" indent="-285750"/>
            <a:r>
              <a:rPr lang="en-GB" altLang="en-US" dirty="0"/>
              <a:t>第二个大纲级</a:t>
            </a:r>
            <a:endParaRPr lang="en-GB" altLang="en-US" dirty="0"/>
          </a:p>
          <a:p>
            <a:pPr lvl="2" indent="-228600"/>
            <a:r>
              <a:rPr lang="en-GB" altLang="en-US" dirty="0"/>
              <a:t>第三个大纲级</a:t>
            </a:r>
            <a:endParaRPr lang="en-GB" altLang="en-US" dirty="0"/>
          </a:p>
          <a:p>
            <a:pPr lvl="3" indent="-228600"/>
            <a:r>
              <a:rPr lang="en-GB" altLang="en-US" dirty="0"/>
              <a:t>第四个大纲级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第五个大纲级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第六个大纲级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第七个大纲级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第八个大纲级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第九个大纲级</a:t>
            </a:r>
            <a:endParaRPr lang="en-GB" alt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  <a:endParaRPr lang="en-GB" altLang="en-US" dirty="0"/>
          </a:p>
        </p:txBody>
      </p:sp>
      <p:sp>
        <p:nvSpPr>
          <p:cNvPr id="37891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  <a:endParaRPr lang="en-GB" altLang="en-US" dirty="0"/>
          </a:p>
          <a:p>
            <a:pPr lvl="1" indent="-285750"/>
            <a:r>
              <a:rPr lang="en-GB" altLang="en-US" dirty="0"/>
              <a:t>第二个大纲级</a:t>
            </a:r>
            <a:endParaRPr lang="en-GB" altLang="en-US" dirty="0"/>
          </a:p>
          <a:p>
            <a:pPr lvl="2" indent="-228600"/>
            <a:r>
              <a:rPr lang="en-GB" altLang="en-US" dirty="0"/>
              <a:t>第三个大纲级</a:t>
            </a:r>
            <a:endParaRPr lang="en-GB" altLang="en-US" dirty="0"/>
          </a:p>
          <a:p>
            <a:pPr lvl="3" indent="-228600"/>
            <a:r>
              <a:rPr lang="en-GB" altLang="en-US" dirty="0"/>
              <a:t>第四个大纲级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第五个大纲级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第六个大纲级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第七个大纲级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第八个大纲级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第九个大纲级</a:t>
            </a:r>
            <a:endParaRPr lang="en-GB" alt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  <a:endParaRPr lang="en-GB" altLang="en-US" dirty="0"/>
          </a:p>
        </p:txBody>
      </p:sp>
      <p:sp>
        <p:nvSpPr>
          <p:cNvPr id="38915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  <a:endParaRPr lang="en-GB" altLang="en-US" dirty="0"/>
          </a:p>
          <a:p>
            <a:pPr lvl="1" indent="-285750"/>
            <a:r>
              <a:rPr lang="en-GB" altLang="en-US" dirty="0"/>
              <a:t>第二个大纲级</a:t>
            </a:r>
            <a:endParaRPr lang="en-GB" altLang="en-US" dirty="0"/>
          </a:p>
          <a:p>
            <a:pPr lvl="2" indent="-228600"/>
            <a:r>
              <a:rPr lang="en-GB" altLang="en-US" dirty="0"/>
              <a:t>第三个大纲级</a:t>
            </a:r>
            <a:endParaRPr lang="en-GB" altLang="en-US" dirty="0"/>
          </a:p>
          <a:p>
            <a:pPr lvl="3" indent="-228600"/>
            <a:r>
              <a:rPr lang="en-GB" altLang="en-US" dirty="0"/>
              <a:t>第四个大纲级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第五个大纲级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第六个大纲级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第七个大纲级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第八个大纲级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第九个大纲级</a:t>
            </a:r>
            <a:endParaRPr lang="en-GB" alt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itchFamily="2" charset="-122"/>
                <a:cs typeface="+mn-cs"/>
              </a:rPr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9939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63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/>
          <a:p>
            <a:pPr lvl="0"/>
            <a:r>
              <a:rPr lang="en-GB" altLang="en-US" dirty="0"/>
              <a:t>单击鼠标编辑标题文的格式</a:t>
            </a:r>
            <a:endParaRPr lang="en-GB" altLang="en-US" dirty="0"/>
          </a:p>
        </p:txBody>
      </p:sp>
      <p:sp>
        <p:nvSpPr>
          <p:cNvPr id="5123" name="Rectangle 2"/>
          <p:cNvSpPr>
            <a:spLocks noGrp="1"/>
          </p:cNvSpPr>
          <p:nvPr>
            <p:ph type="body"/>
          </p:nvPr>
        </p:nvSpPr>
        <p:spPr>
          <a:xfrm>
            <a:off x="2693988" y="1600200"/>
            <a:ext cx="6323012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  <a:endParaRPr lang="en-GB" altLang="en-US" dirty="0"/>
          </a:p>
          <a:p>
            <a:pPr lvl="1" indent="-285750"/>
            <a:r>
              <a:rPr lang="en-GB" altLang="en-US" dirty="0"/>
              <a:t>第二个大纲级</a:t>
            </a:r>
            <a:endParaRPr lang="en-GB" altLang="en-US" dirty="0"/>
          </a:p>
          <a:p>
            <a:pPr lvl="2" indent="-228600"/>
            <a:r>
              <a:rPr lang="en-GB" altLang="en-US" dirty="0"/>
              <a:t>第三个大纲级</a:t>
            </a:r>
            <a:endParaRPr lang="en-GB" altLang="en-US" dirty="0"/>
          </a:p>
          <a:p>
            <a:pPr lvl="3" indent="-228600"/>
            <a:r>
              <a:rPr lang="en-GB" altLang="en-US" dirty="0"/>
              <a:t>第四个大纲级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第五个大纲级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第六个大纲级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第七个大纲级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第八个大纲级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第九个大纲级</a:t>
            </a:r>
            <a:endParaRPr lang="en-GB" altLang="en-US" dirty="0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j-lt"/>
          <a:ea typeface="宋体" pitchFamily="2" charset="-122"/>
          <a:cs typeface="+mj-cs"/>
        </a:defRPr>
      </a:lvl1pPr>
      <a:lvl2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2pPr>
      <a:lvl3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3pPr>
      <a:lvl4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4pPr>
      <a:lvl5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5pPr>
      <a:lvl6pPr marL="25146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6pPr>
      <a:lvl7pPr marL="29718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7pPr>
      <a:lvl8pPr marL="34290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8pPr>
      <a:lvl9pPr marL="38862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3pPr>
      <a:lvl4pPr marL="16002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4pPr>
      <a:lvl5pPr marL="20574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5pPr>
      <a:lvl6pPr marL="25146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/>
          <a:p>
            <a:pPr lvl="0"/>
            <a:r>
              <a:rPr lang="en-GB" altLang="en-US" dirty="0"/>
              <a:t>单击鼠标编辑标题文的格式</a:t>
            </a:r>
            <a:endParaRPr lang="en-GB" altLang="en-US" dirty="0"/>
          </a:p>
        </p:txBody>
      </p:sp>
      <p:sp>
        <p:nvSpPr>
          <p:cNvPr id="6147" name="Rectangle 2"/>
          <p:cNvSpPr>
            <a:spLocks noGrp="1"/>
          </p:cNvSpPr>
          <p:nvPr>
            <p:ph type="body"/>
          </p:nvPr>
        </p:nvSpPr>
        <p:spPr>
          <a:xfrm>
            <a:off x="2693988" y="1600200"/>
            <a:ext cx="6323012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  <a:endParaRPr lang="en-GB" altLang="en-US" dirty="0"/>
          </a:p>
          <a:p>
            <a:pPr lvl="1" indent="-285750"/>
            <a:r>
              <a:rPr lang="en-GB" altLang="en-US" dirty="0"/>
              <a:t>第二个大纲级</a:t>
            </a:r>
            <a:endParaRPr lang="en-GB" altLang="en-US" dirty="0"/>
          </a:p>
          <a:p>
            <a:pPr lvl="2" indent="-228600"/>
            <a:r>
              <a:rPr lang="en-GB" altLang="en-US" dirty="0"/>
              <a:t>第三个大纲级</a:t>
            </a:r>
            <a:endParaRPr lang="en-GB" altLang="en-US" dirty="0"/>
          </a:p>
          <a:p>
            <a:pPr lvl="3" indent="-228600"/>
            <a:r>
              <a:rPr lang="en-GB" altLang="en-US" dirty="0"/>
              <a:t>第四个大纲级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第五个大纲级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第六个大纲级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第七个大纲级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第八个大纲级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第九个大纲级</a:t>
            </a:r>
            <a:endParaRPr lang="en-GB" altLang="en-US" dirty="0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j-lt"/>
          <a:ea typeface="宋体" pitchFamily="2" charset="-122"/>
          <a:cs typeface="+mj-cs"/>
        </a:defRPr>
      </a:lvl1pPr>
      <a:lvl2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2pPr>
      <a:lvl3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3pPr>
      <a:lvl4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4pPr>
      <a:lvl5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5pPr>
      <a:lvl6pPr marL="25146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6pPr>
      <a:lvl7pPr marL="29718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7pPr>
      <a:lvl8pPr marL="34290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8pPr>
      <a:lvl9pPr marL="38862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3pPr>
      <a:lvl4pPr marL="16002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4pPr>
      <a:lvl5pPr marL="20574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5pPr>
      <a:lvl6pPr marL="25146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/>
          <a:p>
            <a:pPr lvl="0"/>
            <a:r>
              <a:rPr lang="en-GB" altLang="en-US" dirty="0"/>
              <a:t>单击鼠标编辑标题文的格式</a:t>
            </a:r>
            <a:endParaRPr lang="en-GB" altLang="en-US" dirty="0"/>
          </a:p>
        </p:txBody>
      </p:sp>
      <p:sp>
        <p:nvSpPr>
          <p:cNvPr id="7171" name="Rectangle 2"/>
          <p:cNvSpPr>
            <a:spLocks noGrp="1"/>
          </p:cNvSpPr>
          <p:nvPr>
            <p:ph type="body"/>
          </p:nvPr>
        </p:nvSpPr>
        <p:spPr>
          <a:xfrm>
            <a:off x="2693988" y="1600200"/>
            <a:ext cx="6323012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  <a:endParaRPr lang="en-GB" altLang="en-US" dirty="0"/>
          </a:p>
          <a:p>
            <a:pPr lvl="1" indent="-285750"/>
            <a:r>
              <a:rPr lang="en-GB" altLang="en-US" dirty="0"/>
              <a:t>第二个大纲级</a:t>
            </a:r>
            <a:endParaRPr lang="en-GB" altLang="en-US" dirty="0"/>
          </a:p>
          <a:p>
            <a:pPr lvl="2" indent="-228600"/>
            <a:r>
              <a:rPr lang="en-GB" altLang="en-US" dirty="0"/>
              <a:t>第三个大纲级</a:t>
            </a:r>
            <a:endParaRPr lang="en-GB" altLang="en-US" dirty="0"/>
          </a:p>
          <a:p>
            <a:pPr lvl="3" indent="-228600"/>
            <a:r>
              <a:rPr lang="en-GB" altLang="en-US" dirty="0"/>
              <a:t>第四个大纲级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第五个大纲级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第六个大纲级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第七个大纲级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第八个大纲级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第九个大纲级</a:t>
            </a:r>
            <a:endParaRPr lang="en-GB" altLang="en-US" dirty="0"/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j-lt"/>
          <a:ea typeface="宋体" pitchFamily="2" charset="-122"/>
          <a:cs typeface="+mj-cs"/>
        </a:defRPr>
      </a:lvl1pPr>
      <a:lvl2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2pPr>
      <a:lvl3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3pPr>
      <a:lvl4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4pPr>
      <a:lvl5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5pPr>
      <a:lvl6pPr marL="25146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6pPr>
      <a:lvl7pPr marL="29718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7pPr>
      <a:lvl8pPr marL="34290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8pPr>
      <a:lvl9pPr marL="38862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3pPr>
      <a:lvl4pPr marL="16002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4pPr>
      <a:lvl5pPr marL="20574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5pPr>
      <a:lvl6pPr marL="25146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/>
          <a:p>
            <a:pPr lvl="0"/>
            <a:r>
              <a:rPr lang="en-GB" altLang="en-US" dirty="0"/>
              <a:t>单击鼠标编辑标题文的格式</a:t>
            </a:r>
            <a:endParaRPr lang="en-GB" altLang="en-US" dirty="0"/>
          </a:p>
        </p:txBody>
      </p:sp>
      <p:sp>
        <p:nvSpPr>
          <p:cNvPr id="8195" name="Rectangle 2"/>
          <p:cNvSpPr>
            <a:spLocks noGrp="1"/>
          </p:cNvSpPr>
          <p:nvPr>
            <p:ph type="body"/>
          </p:nvPr>
        </p:nvSpPr>
        <p:spPr>
          <a:xfrm>
            <a:off x="2693988" y="1600200"/>
            <a:ext cx="6323012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  <a:endParaRPr lang="en-GB" altLang="en-US" dirty="0"/>
          </a:p>
          <a:p>
            <a:pPr lvl="1" indent="-285750"/>
            <a:r>
              <a:rPr lang="en-GB" altLang="en-US" dirty="0"/>
              <a:t>第二个大纲级</a:t>
            </a:r>
            <a:endParaRPr lang="en-GB" altLang="en-US" dirty="0"/>
          </a:p>
          <a:p>
            <a:pPr lvl="2" indent="-228600"/>
            <a:r>
              <a:rPr lang="en-GB" altLang="en-US" dirty="0"/>
              <a:t>第三个大纲级</a:t>
            </a:r>
            <a:endParaRPr lang="en-GB" altLang="en-US" dirty="0"/>
          </a:p>
          <a:p>
            <a:pPr lvl="3" indent="-228600"/>
            <a:r>
              <a:rPr lang="en-GB" altLang="en-US" dirty="0"/>
              <a:t>第四个大纲级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第五个大纲级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第六个大纲级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第七个大纲级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第八个大纲级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第九个大纲级</a:t>
            </a:r>
            <a:endParaRPr lang="en-GB" altLang="en-US" dirty="0"/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j-lt"/>
          <a:ea typeface="宋体" pitchFamily="2" charset="-122"/>
          <a:cs typeface="+mj-cs"/>
        </a:defRPr>
      </a:lvl1pPr>
      <a:lvl2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2pPr>
      <a:lvl3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3pPr>
      <a:lvl4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4pPr>
      <a:lvl5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5pPr>
      <a:lvl6pPr marL="25146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6pPr>
      <a:lvl7pPr marL="29718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7pPr>
      <a:lvl8pPr marL="34290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8pPr>
      <a:lvl9pPr marL="38862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3pPr>
      <a:lvl4pPr marL="16002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4pPr>
      <a:lvl5pPr marL="20574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5pPr>
      <a:lvl6pPr marL="25146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/>
          <a:p>
            <a:pPr lvl="0"/>
            <a:r>
              <a:rPr lang="en-GB" altLang="en-US" dirty="0"/>
              <a:t>单击鼠标编辑标题文的格式</a:t>
            </a:r>
            <a:endParaRPr lang="en-GB" altLang="en-US" dirty="0"/>
          </a:p>
        </p:txBody>
      </p:sp>
      <p:sp>
        <p:nvSpPr>
          <p:cNvPr id="9219" name="Rectangle 2"/>
          <p:cNvSpPr>
            <a:spLocks noGrp="1"/>
          </p:cNvSpPr>
          <p:nvPr>
            <p:ph type="body"/>
          </p:nvPr>
        </p:nvSpPr>
        <p:spPr>
          <a:xfrm>
            <a:off x="2693988" y="1600200"/>
            <a:ext cx="6323012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  <a:endParaRPr lang="en-GB" altLang="en-US" dirty="0"/>
          </a:p>
          <a:p>
            <a:pPr lvl="1" indent="-285750"/>
            <a:r>
              <a:rPr lang="en-GB" altLang="en-US" dirty="0"/>
              <a:t>第二个大纲级</a:t>
            </a:r>
            <a:endParaRPr lang="en-GB" altLang="en-US" dirty="0"/>
          </a:p>
          <a:p>
            <a:pPr lvl="2" indent="-228600"/>
            <a:r>
              <a:rPr lang="en-GB" altLang="en-US" dirty="0"/>
              <a:t>第三个大纲级</a:t>
            </a:r>
            <a:endParaRPr lang="en-GB" altLang="en-US" dirty="0"/>
          </a:p>
          <a:p>
            <a:pPr lvl="3" indent="-228600"/>
            <a:r>
              <a:rPr lang="en-GB" altLang="en-US" dirty="0"/>
              <a:t>第四个大纲级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第五个大纲级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第六个大纲级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第七个大纲级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第八个大纲级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第九个大纲级</a:t>
            </a:r>
            <a:endParaRPr lang="en-GB" altLang="en-US" dirty="0"/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j-lt"/>
          <a:ea typeface="宋体" pitchFamily="2" charset="-122"/>
          <a:cs typeface="+mj-cs"/>
        </a:defRPr>
      </a:lvl1pPr>
      <a:lvl2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2pPr>
      <a:lvl3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3pPr>
      <a:lvl4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4pPr>
      <a:lvl5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5pPr>
      <a:lvl6pPr marL="25146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6pPr>
      <a:lvl7pPr marL="29718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7pPr>
      <a:lvl8pPr marL="34290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8pPr>
      <a:lvl9pPr marL="38862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3pPr>
      <a:lvl4pPr marL="16002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4pPr>
      <a:lvl5pPr marL="20574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5pPr>
      <a:lvl6pPr marL="25146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/>
          <a:p>
            <a:pPr lvl="0"/>
            <a:r>
              <a:rPr lang="en-GB" altLang="en-US" dirty="0"/>
              <a:t>单击鼠标编辑标题文的格式</a:t>
            </a:r>
            <a:endParaRPr lang="en-GB" altLang="en-US" dirty="0"/>
          </a:p>
        </p:txBody>
      </p:sp>
      <p:sp>
        <p:nvSpPr>
          <p:cNvPr id="10243" name="Rectangle 2"/>
          <p:cNvSpPr>
            <a:spLocks noGrp="1"/>
          </p:cNvSpPr>
          <p:nvPr>
            <p:ph type="body"/>
          </p:nvPr>
        </p:nvSpPr>
        <p:spPr>
          <a:xfrm>
            <a:off x="2693988" y="1600200"/>
            <a:ext cx="6323012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  <a:endParaRPr lang="en-GB" altLang="en-US" dirty="0"/>
          </a:p>
          <a:p>
            <a:pPr lvl="1" indent="-285750"/>
            <a:r>
              <a:rPr lang="en-GB" altLang="en-US" dirty="0"/>
              <a:t>第二个大纲级</a:t>
            </a:r>
            <a:endParaRPr lang="en-GB" altLang="en-US" dirty="0"/>
          </a:p>
          <a:p>
            <a:pPr lvl="2" indent="-228600"/>
            <a:r>
              <a:rPr lang="en-GB" altLang="en-US" dirty="0"/>
              <a:t>第三个大纲级</a:t>
            </a:r>
            <a:endParaRPr lang="en-GB" altLang="en-US" dirty="0"/>
          </a:p>
          <a:p>
            <a:pPr lvl="3" indent="-228600"/>
            <a:r>
              <a:rPr lang="en-GB" altLang="en-US" dirty="0"/>
              <a:t>第四个大纲级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第五个大纲级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第六个大纲级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第七个大纲级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第八个大纲级</a:t>
            </a:r>
            <a:endParaRPr lang="en-GB" altLang="en-US" dirty="0"/>
          </a:p>
          <a:p>
            <a:pPr lvl="4" indent="-228600"/>
            <a:r>
              <a:rPr lang="en-GB" altLang="en-US" dirty="0"/>
              <a:t>第九个大纲级</a:t>
            </a:r>
            <a:endParaRPr lang="en-GB" altLang="en-US" dirty="0"/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j-lt"/>
          <a:ea typeface="宋体" pitchFamily="2" charset="-122"/>
          <a:cs typeface="+mj-cs"/>
        </a:defRPr>
      </a:lvl1pPr>
      <a:lvl2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2pPr>
      <a:lvl3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3pPr>
      <a:lvl4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4pPr>
      <a:lvl5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5pPr>
      <a:lvl6pPr marL="25146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6pPr>
      <a:lvl7pPr marL="29718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7pPr>
      <a:lvl8pPr marL="34290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8pPr>
      <a:lvl9pPr marL="38862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3pPr>
      <a:lvl4pPr marL="16002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4pPr>
      <a:lvl5pPr marL="20574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itchFamily="2" charset="-122"/>
        </a:defRPr>
      </a:lvl5pPr>
      <a:lvl6pPr marL="25146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14.xml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14.xml"/><Relationship Id="rId1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14.xml"/><Relationship Id="rId1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14.xml"/><Relationship Id="rId1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14.xml"/><Relationship Id="rId1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14.xml"/><Relationship Id="rId1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14.xml"/><Relationship Id="rId1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14.xml"/><Relationship Id="rId1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14.xml"/><Relationship Id="rId1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14.xml"/><Relationship Id="rId1" Type="http://schemas.openxmlformats.org/officeDocument/2006/relationships/image" Target="../media/image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14.xml"/><Relationship Id="rId1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comments" Target="../comments/comment1.xml"/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14.xml"/><Relationship Id="rId2" Type="http://schemas.openxmlformats.org/officeDocument/2006/relationships/image" Target="NULL" TargetMode="External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14.xml"/><Relationship Id="rId1" Type="http://schemas.openxmlformats.org/officeDocument/2006/relationships/image" Target="../media/image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14.xml"/><Relationship Id="rId1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comments" Target="../comments/comment2.xml"/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14.xml"/><Relationship Id="rId2" Type="http://schemas.openxmlformats.org/officeDocument/2006/relationships/image" Target="NULL" TargetMode="Externa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comments" Target="../comments/comment3.xml"/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14.xml"/><Relationship Id="rId2" Type="http://schemas.openxmlformats.org/officeDocument/2006/relationships/image" Target="NULL" TargetMode="Externa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comments" Target="../comments/comment4.xml"/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14.xml"/><Relationship Id="rId2" Type="http://schemas.openxmlformats.org/officeDocument/2006/relationships/image" Target="NULL" TargetMode="Externa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14.xml"/><Relationship Id="rId1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5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25.xml"/><Relationship Id="rId1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25.xml"/><Relationship Id="rId1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5" descr="christian-cross-church-worship-sparkle-background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304800" y="-273050"/>
            <a:ext cx="9753600" cy="731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538" name="Rectangle 4"/>
          <p:cNvSpPr/>
          <p:nvPr/>
        </p:nvSpPr>
        <p:spPr>
          <a:xfrm>
            <a:off x="0" y="1074738"/>
            <a:ext cx="8713788" cy="357028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ctr">
              <a:buFont typeface="Times New Roman" panose="02020603050405020304" pitchFamily="18" charset="0"/>
              <a:buNone/>
            </a:pPr>
            <a:r>
              <a:rPr lang="zh-CN" altLang="en-US" sz="4800" dirty="0" smtClean="0">
                <a:solidFill>
                  <a:srgbClr val="660066"/>
                </a:solidFill>
                <a:latin typeface="FZKai-Z03S" pitchFamily="65" charset="-122"/>
                <a:ea typeface="FZKai-Z03S" pitchFamily="65" charset="-122"/>
              </a:rPr>
              <a:t>祂使我的灵魂苏醒 </a:t>
            </a:r>
            <a:endParaRPr lang="en-GB" altLang="zh-CN" sz="4800" dirty="0">
              <a:solidFill>
                <a:srgbClr val="660066"/>
              </a:solidFill>
              <a:latin typeface="FZKai-Z03S" pitchFamily="65" charset="-122"/>
              <a:ea typeface="FZKai-Z03S" pitchFamily="65" charset="-122"/>
            </a:endParaRPr>
          </a:p>
          <a:p>
            <a:pPr algn="ctr">
              <a:buFont typeface="Times New Roman" panose="02020603050405020304" pitchFamily="18" charset="0"/>
              <a:buNone/>
            </a:pPr>
            <a:endParaRPr lang="en-US" altLang="zh-CN" sz="3200" dirty="0">
              <a:solidFill>
                <a:srgbClr val="660066"/>
              </a:solidFill>
              <a:latin typeface="FZKai-Z03S" pitchFamily="65" charset="-122"/>
              <a:ea typeface="FZKai-Z03S" pitchFamily="65" charset="-122"/>
            </a:endParaRPr>
          </a:p>
          <a:p>
            <a:pPr algn="ctr">
              <a:buFont typeface="Times New Roman" panose="02020603050405020304" pitchFamily="18" charset="0"/>
              <a:buNone/>
            </a:pPr>
            <a:r>
              <a:rPr lang="zh-CN" altLang="en-US" sz="4000" dirty="0">
                <a:solidFill>
                  <a:srgbClr val="660066"/>
                </a:solidFill>
                <a:latin typeface="Arial" panose="020B0604020202020204" pitchFamily="34" charset="0"/>
                <a:ea typeface="FZKai-Z03S" pitchFamily="65" charset="-122"/>
              </a:rPr>
              <a:t>（撒母耳记</a:t>
            </a:r>
            <a:r>
              <a:rPr lang="zh-CN" altLang="en-US" sz="4000" dirty="0" smtClean="0">
                <a:solidFill>
                  <a:srgbClr val="660066"/>
                </a:solidFill>
                <a:latin typeface="Arial" panose="020B0604020202020204" pitchFamily="34" charset="0"/>
                <a:ea typeface="FZKai-Z03S" pitchFamily="65" charset="-122"/>
              </a:rPr>
              <a:t>上</a:t>
            </a:r>
            <a:r>
              <a:rPr lang="en-US" altLang="zh-CN" sz="4000" dirty="0" smtClean="0">
                <a:solidFill>
                  <a:srgbClr val="660066"/>
                </a:solidFill>
                <a:ea typeface="FZKai-Z03S" pitchFamily="65" charset="-122"/>
              </a:rPr>
              <a:t>30</a:t>
            </a:r>
            <a:r>
              <a:rPr lang="zh-CN" altLang="en-US" sz="4000" dirty="0" smtClean="0">
                <a:solidFill>
                  <a:srgbClr val="660066"/>
                </a:solidFill>
                <a:ea typeface="FZKai-Z03S" pitchFamily="65" charset="-122"/>
              </a:rPr>
              <a:t>：</a:t>
            </a:r>
            <a:r>
              <a:rPr lang="en-US" altLang="zh-CN" sz="4000" dirty="0" smtClean="0">
                <a:solidFill>
                  <a:srgbClr val="660066"/>
                </a:solidFill>
                <a:ea typeface="FZKai-Z03S" pitchFamily="65" charset="-122"/>
              </a:rPr>
              <a:t>1-20</a:t>
            </a:r>
            <a:r>
              <a:rPr lang="zh-CN" altLang="en-US" sz="4000" dirty="0" smtClean="0">
                <a:solidFill>
                  <a:srgbClr val="660066"/>
                </a:solidFill>
                <a:latin typeface="Arial" panose="020B0604020202020204" pitchFamily="34" charset="0"/>
                <a:ea typeface="FZKai-Z03S" pitchFamily="65" charset="-122"/>
              </a:rPr>
              <a:t>）</a:t>
            </a:r>
            <a:r>
              <a:rPr lang="zh-CN" altLang="en-US" sz="4000" dirty="0" smtClean="0">
                <a:latin typeface="Arial" panose="020B0604020202020204" pitchFamily="34" charset="0"/>
                <a:ea typeface="FZKai-Z03S" pitchFamily="65" charset="-122"/>
              </a:rPr>
              <a:t> </a:t>
            </a:r>
            <a:endParaRPr lang="zh-CN" altLang="en-US" sz="4000" dirty="0">
              <a:latin typeface="Arial" panose="020B0604020202020204" pitchFamily="34" charset="0"/>
              <a:ea typeface="FZKai-Z03S" pitchFamily="65" charset="-122"/>
            </a:endParaRPr>
          </a:p>
          <a:p>
            <a:pPr algn="ctr">
              <a:buFont typeface="Times New Roman" panose="02020603050405020304" pitchFamily="18" charset="0"/>
              <a:buNone/>
            </a:pPr>
            <a:endParaRPr lang="zh-CN" altLang="en-GB" sz="1000" dirty="0">
              <a:solidFill>
                <a:srgbClr val="660066"/>
              </a:solidFill>
              <a:latin typeface="FZKai-Z03S" pitchFamily="65" charset="-122"/>
              <a:ea typeface="FZKai-Z03S" pitchFamily="65" charset="-122"/>
            </a:endParaRPr>
          </a:p>
          <a:p>
            <a:pPr algn="ctr">
              <a:buFont typeface="Times New Roman" panose="02020603050405020304" pitchFamily="18" charset="0"/>
              <a:buNone/>
            </a:pPr>
            <a:endParaRPr lang="en-US" altLang="zh-CN" sz="3200" dirty="0">
              <a:solidFill>
                <a:srgbClr val="660066"/>
              </a:solidFill>
              <a:latin typeface="FZKai-Z03S" pitchFamily="65" charset="-122"/>
              <a:ea typeface="FZKai-Z03S" pitchFamily="65" charset="-122"/>
            </a:endParaRPr>
          </a:p>
          <a:p>
            <a:pPr algn="ctr">
              <a:buFont typeface="Times New Roman" panose="02020603050405020304" pitchFamily="18" charset="0"/>
              <a:buNone/>
            </a:pPr>
            <a:endParaRPr lang="en-US" altLang="zh-CN" sz="3200" dirty="0">
              <a:solidFill>
                <a:srgbClr val="660066"/>
              </a:solidFill>
              <a:latin typeface="FZKai-Z03S" pitchFamily="65" charset="-122"/>
              <a:ea typeface="FZKai-Z03S" pitchFamily="65" charset="-122"/>
            </a:endParaRPr>
          </a:p>
          <a:p>
            <a:pPr algn="ctr">
              <a:buFont typeface="Times New Roman" panose="02020603050405020304" pitchFamily="18" charset="0"/>
              <a:buNone/>
            </a:pPr>
            <a:r>
              <a:rPr lang="zh-CN" altLang="en-US" sz="3200" dirty="0">
                <a:solidFill>
                  <a:srgbClr val="660066"/>
                </a:solidFill>
                <a:latin typeface="FZKai-Z03S" pitchFamily="65" charset="-122"/>
                <a:ea typeface="FZKai-Z03S" pitchFamily="65" charset="-122"/>
              </a:rPr>
              <a:t>和平教会</a:t>
            </a:r>
            <a:endParaRPr lang="zh-CN" altLang="en-GB" sz="3200" dirty="0">
              <a:solidFill>
                <a:srgbClr val="660066"/>
              </a:solidFill>
              <a:latin typeface="FZKai-Z03S" pitchFamily="65" charset="-122"/>
              <a:ea typeface="FZKai-Z03S" pitchFamily="65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408738" cy="5509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大卫投奔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迦特王玛俄的儿子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亚吉似乎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小有成就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他赢得亚吉的信任。</a:t>
            </a:r>
            <a:endParaRPr lang="en-US" altLang="zh-CN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>
              <a:buFont typeface="Wingdings" panose="05000000000000000000" pitchFamily="2" charset="2"/>
              <a:buChar char="l"/>
            </a:pPr>
            <a:r>
              <a:rPr kumimoji="1" lang="zh-CN" altLang="en-US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撒母耳记上</a:t>
            </a:r>
            <a:r>
              <a:rPr kumimoji="1" lang="en-US" altLang="zh-CN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28</a:t>
            </a:r>
            <a:r>
              <a:rPr kumimoji="1" lang="zh-CN" altLang="en-US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kumimoji="1" lang="en-US" altLang="zh-CN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2 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亚吉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对大卫说，这样，我立你永远作我的护卫长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透过表里不一，他似乎也为以色列做了一些事情。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大卫以洗革拉为基地，攻打时常与以色列人为敌的民族，以保护犹大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支派，同时欺骗。</a:t>
            </a:r>
            <a:endParaRPr lang="en-US" altLang="zh-CN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大卫经历属灵低谷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408738" cy="50167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亚吉说是攻击犹大南部。</a:t>
            </a:r>
            <a:endParaRPr lang="en-US" altLang="zh-CN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>
              <a:buFont typeface="Wingdings" panose="05000000000000000000" pitchFamily="2" charset="2"/>
              <a:buChar char="l"/>
            </a:pPr>
            <a:r>
              <a:rPr kumimoji="1" lang="zh-CN" altLang="en-US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撒</a:t>
            </a:r>
            <a:r>
              <a:rPr kumimoji="1" lang="zh-CN" altLang="en-US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母耳记上</a:t>
            </a:r>
            <a:r>
              <a:rPr kumimoji="1" lang="en-US" altLang="zh-CN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27</a:t>
            </a:r>
            <a:r>
              <a:rPr kumimoji="1" lang="zh-CN" altLang="en-US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kumimoji="1" lang="en-US" altLang="zh-CN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8</a:t>
            </a:r>
            <a:r>
              <a:rPr kumimoji="1" lang="zh-CN" altLang="en-US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、</a:t>
            </a:r>
            <a:r>
              <a:rPr kumimoji="1" lang="en-US" altLang="zh-CN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10 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和跟随他的人上去，侵夺基述人，基色人，亚玛力人之地。这几族历来住在那地，从书珥直到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埃及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…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亚吉说，你们今日侵夺了什么地方呢？大卫说，侵夺了犹大的南方，耶拉篾的南方，基尼的南方。</a:t>
            </a:r>
            <a:endParaRPr lang="en-US" altLang="zh-CN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然而，曾经的以色列勇士、现今的神的受膏者却成为以色列敌人阵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大卫经历属灵低谷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408738" cy="50167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营的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一支力量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，成为非利士王的仆人，很多时候我们以我们本应憎恶的世界为安全，我们以它为我们的家，忘记了自己的身份。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lvl="0" eaLnBrk="0" hangingPunct="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如果不是神的恩典，让其他非利士人不信任大卫，大卫甚至成为为敌人攻打自己同胞的人。神不愿大卫以自己人为敌。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因大卫自己安全之念牺牲了对神的信心，大卫就使神愿意祂所有的</a:t>
            </a:r>
            <a:endParaRPr lang="en-US" altLang="zh-CN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大卫经历属灵低谷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408738" cy="3046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仆人都在世人和天使面前展示的信心被玷污了。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marL="457200" indent="-457200" eaLnBrk="0" hangingPunct="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大卫在非利士的一年零四个月</a:t>
            </a: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也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是他屬靈經歷里的一段空白時刻。沒有一篇詩是在那階段寫成的</a:t>
            </a: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</a:t>
            </a:r>
            <a:endParaRPr lang="en-US" altLang="zh-CN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大卫经历属灵低谷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408738" cy="50167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buFont typeface="Wingdings" panose="05000000000000000000" pitchFamily="2" charset="2"/>
              <a:buChar char="l"/>
            </a:pP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上帝利用悲剧唤醒大卫并将他带到了自己身边</a:t>
            </a: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>
              <a:buFont typeface="Wingdings" panose="05000000000000000000" pitchFamily="2" charset="2"/>
              <a:buChar char="l"/>
            </a:pPr>
            <a:r>
              <a:rPr kumimoji="1" lang="zh-CN" altLang="en-US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撒母耳记</a:t>
            </a:r>
            <a:r>
              <a:rPr kumimoji="1" lang="zh-CN" altLang="en-US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上</a:t>
            </a:r>
            <a:r>
              <a:rPr kumimoji="1" lang="en-US" altLang="zh-CN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30</a:t>
            </a:r>
            <a:r>
              <a:rPr kumimoji="1" lang="zh-CN" altLang="en-US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kumimoji="1" lang="en-US" altLang="zh-CN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3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大卫和跟随他的人到了那城，不料，城已烧毁，他们的妻子儿女都被掳去了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>
              <a:buFont typeface="Wingdings" panose="05000000000000000000" pitchFamily="2" charset="2"/>
              <a:buChar char="l"/>
            </a:pPr>
            <a:r>
              <a:rPr kumimoji="1" lang="zh-CN" altLang="en-US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撒母</a:t>
            </a:r>
            <a:r>
              <a:rPr kumimoji="1" lang="zh-CN" altLang="en-US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耳记上</a:t>
            </a:r>
            <a:r>
              <a:rPr kumimoji="1" lang="en-US" altLang="zh-CN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30</a:t>
            </a:r>
            <a:r>
              <a:rPr kumimoji="1" lang="zh-CN" altLang="en-US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kumimoji="1" lang="en-US" altLang="zh-CN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6 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众人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为自己的儿女苦恼，说，要用石头打死他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大卫被扫罗弃绝、被以色列弃绝、被非利士人弃绝、现在被他自己的人弃绝，唯独没有被神弃绝。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神把大卫挽回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408738" cy="45243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此时大卫一无所有，他只有神。神往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往让我们个人的力量破产，以便我们能转向他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祂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使我们的灵魂苏醒。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>
              <a:buFont typeface="Wingdings" panose="05000000000000000000" pitchFamily="2" charset="2"/>
              <a:buChar char="l"/>
            </a:pPr>
            <a:r>
              <a:rPr kumimoji="1" lang="zh-CN" altLang="en-US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撒母</a:t>
            </a:r>
            <a:r>
              <a:rPr kumimoji="1" lang="zh-CN" altLang="en-US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耳记上</a:t>
            </a:r>
            <a:r>
              <a:rPr kumimoji="1" lang="en-US" altLang="zh-CN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30</a:t>
            </a:r>
            <a:r>
              <a:rPr kumimoji="1" lang="zh-CN" altLang="en-US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kumimoji="1" lang="en-US" altLang="zh-CN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6 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却倚靠耶和华他的神，心里坚固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大卫求问神。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神为大卫带来一个埃及人。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神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赐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给大卫完全的得胜。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神把大卫挽回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408738" cy="45243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kumimoji="1" lang="zh-CN" altLang="en-US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撒</a:t>
            </a:r>
            <a:r>
              <a:rPr kumimoji="1" lang="zh-CN" altLang="en-US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母耳记上</a:t>
            </a:r>
            <a:r>
              <a:rPr kumimoji="1" lang="en-US" altLang="zh-CN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30</a:t>
            </a:r>
            <a:r>
              <a:rPr kumimoji="1" lang="zh-CN" altLang="en-US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kumimoji="1" lang="en-US" altLang="zh-CN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17-19 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从黎明直到次日晚上，击杀他们，除了四百骑骆驼的少年人之外，没有一个逃脱的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。亚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玛力人所掳去的财物，大卫全都夺回，并救回他的两个妻来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。凡亚玛力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人所掳去的，无论大小，儿女，财物，大卫都夺回来，没有失落一个。</a:t>
            </a:r>
            <a:endParaRPr lang="zh-CN" altLang="en-US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>
              <a:buFont typeface="Wingdings" panose="05000000000000000000" pitchFamily="2" charset="2"/>
              <a:buChar char="l"/>
            </a:pPr>
            <a:endParaRPr lang="en-US" altLang="zh-CN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神把大卫挽回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408738" cy="5509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常常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偏行己路的我们要到什么时候才能真正依靠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我们的主？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A. W. </a:t>
            </a:r>
            <a:r>
              <a:rPr lang="en-US" altLang="zh-CN" sz="3200" dirty="0" err="1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Tozer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: “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为什么许多人</a:t>
            </a: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仍然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在斗争</a:t>
            </a: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，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仍在寻求，仍然没有取得任何</a:t>
            </a: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进展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，</a:t>
            </a: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原因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是因为他们还没有走到尽头。我们仍在努力</a:t>
            </a: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下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命</a:t>
            </a: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令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，干扰上帝在</a:t>
            </a: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我们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里面</a:t>
            </a: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的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工作。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”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3200" dirty="0" err="1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Corrie</a:t>
            </a:r>
            <a:r>
              <a:rPr lang="en-US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 Ten Boom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：“你可能永远不会知道</a:t>
            </a: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耶稣是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你所需要</a:t>
            </a: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的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全部</a:t>
            </a: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，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直到</a:t>
            </a: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耶稣是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你所拥有</a:t>
            </a: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的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全部</a:t>
            </a: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”</a:t>
            </a:r>
            <a:br>
              <a:rPr lang="en-US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</a:b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•</a:t>
            </a:r>
            <a:endParaRPr lang="en-US" altLang="zh-CN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3971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应用一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408738" cy="45243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当耶稣就是你所拥有的一切时，你才会发现耶稣就是你所需要的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一切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</a:t>
            </a:r>
            <a:br>
              <a:rPr lang="en-US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</a:b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•不要等到危机发生，或者我们在生活中破产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，才认识到基督里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的富有</a:t>
            </a: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。不要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让自己陷入猪圈</a:t>
            </a: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，才意识到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我们</a:t>
            </a: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拥有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一个美好的家园和一位慈爱的</a:t>
            </a: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父亲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（路加福音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15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章）</a:t>
            </a: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</a:t>
            </a:r>
            <a:br>
              <a:rPr lang="en-US" altLang="zh-CN" sz="3200" dirty="0"/>
            </a:br>
            <a:endParaRPr lang="en-US" altLang="zh-CN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3971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44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应用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408738" cy="50167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我们的信心可能会起伏，但神保守我们的信心。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以利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亚的例子，伟大的信心时刻往往很容易紧接着就是软弱。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我们是软弱的，但神是信实的，是为我们的信心创始成终的。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kumimoji="1" lang="zh-CN" altLang="en-US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提摩太后书</a:t>
            </a:r>
            <a:r>
              <a:rPr kumimoji="1" lang="en-US" altLang="zh-CN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2</a:t>
            </a:r>
            <a:r>
              <a:rPr kumimoji="1" lang="zh-CN" altLang="en-US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kumimoji="1" lang="en-US" altLang="zh-CN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13 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我们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纵然失信，他仍是可信的。因为他不能背乎自己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3971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应用二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5"/>
          <p:cNvSpPr txBox="1">
            <a:spLocks noChangeArrowheads="1"/>
          </p:cNvSpPr>
          <p:nvPr/>
        </p:nvSpPr>
        <p:spPr bwMode="auto">
          <a:xfrm>
            <a:off x="468313" y="1052513"/>
            <a:ext cx="8383587" cy="55113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第三日，大卫和跟随他的人到了洗革拉。亚玛力人已经侵夺南地，攻破洗革拉，用火焚烧， 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掳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了城内的妇女和其中的大小人口，却没有杀一个，都带着走了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。大卫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和跟随他的人到了那城，不料，城已烧毁，他们的妻子儿女都被掳去了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。大卫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和跟随他的人就放声大哭，直哭得没有气力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。大卫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的两个妻耶斯列人亚希暖和作过拿八妻的迦密人亚比该，也被掳去了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。大卫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甚是焦急，因众人为自己的儿女苦恼，说，要用石头打死他。大卫却倚靠耶和华他的神，心里坚固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。大卫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对亚希米勒的儿子祭司亚比亚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他</a:t>
            </a:r>
            <a:endParaRPr lang="en-US" altLang="zh-CN" sz="3200" b="0" dirty="0">
              <a:solidFill>
                <a:srgbClr val="37609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2263" y="115888"/>
            <a:ext cx="7129462" cy="79216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/>
          <a:p>
            <a:pPr defTabSz="448945">
              <a:spcBef>
                <a:spcPts val="1000"/>
              </a:spcBef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zh-CN" altLang="en-US" sz="4000" b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ZKai-Z03S" pitchFamily="65" charset="-122"/>
                <a:ea typeface="FZKai-Z03S" pitchFamily="65" charset="-122"/>
                <a:cs typeface="Arial Unicode MS" pitchFamily="34" charset="-122"/>
                <a:sym typeface="+mn-ea"/>
              </a:rPr>
              <a:t>读经：</a:t>
            </a:r>
            <a:r>
              <a:rPr lang="zh-CN" altLang="en-US" sz="40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撒母耳记</a:t>
            </a:r>
            <a:r>
              <a:rPr lang="zh-CN" altLang="en-US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上</a:t>
            </a:r>
            <a:r>
              <a:rPr lang="en-US" altLang="zh-CN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30</a:t>
            </a:r>
            <a:r>
              <a:rPr lang="zh-CN" altLang="en-US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：</a:t>
            </a:r>
            <a:r>
              <a:rPr lang="en-US" altLang="zh-CN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1-20</a:t>
            </a:r>
            <a:endParaRPr lang="zh-CN" altLang="en-US" sz="4000" b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ZKai-Z03S" pitchFamily="65" charset="-122"/>
              <a:ea typeface="FZKai-Z03S" pitchFamily="65" charset="-122"/>
              <a:cs typeface="Arial Unicode MS" pitchFamily="34" charset="-122"/>
              <a:sym typeface="+mn-ea"/>
            </a:endParaRPr>
          </a:p>
        </p:txBody>
      </p:sp>
      <p:pic>
        <p:nvPicPr>
          <p:cNvPr id="67587" name="Picture 3" descr="http://www.bible.ca/bible.gif"/>
          <p:cNvPicPr>
            <a:picLocks noChangeAspect="1" noChangeArrowheads="1"/>
          </p:cNvPicPr>
          <p:nvPr/>
        </p:nvPicPr>
        <p:blipFill>
          <a:blip r:embed="rId1" r:link="rId2" cstate="print"/>
          <a:srcRect/>
          <a:stretch>
            <a:fillRect/>
          </a:stretch>
        </p:blipFill>
        <p:spPr bwMode="auto">
          <a:xfrm>
            <a:off x="7043738" y="0"/>
            <a:ext cx="20288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408738" cy="50167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我们的安全感在哪里？我们是否已经以抵挡神的世界为家而忘记了自己的身份？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大卫忘记了自己是尊贵的以色列王，神的受膏者，而加入了以色列的敌营。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多少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时候，我们妥协，我们以为这样可以获取更多的资源，我们宁愿选择沉默，然而我们与主关系却打了折扣。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3971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应用三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408738" cy="206210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这个世界不过是一碗红豆汤。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神往往借着危机把我们的红豆汤打翻，为了使让我们的灵魂苏醒，在祂的引导下走义路。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3971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44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应用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5"/>
          <p:cNvSpPr txBox="1">
            <a:spLocks noChangeArrowheads="1"/>
          </p:cNvSpPr>
          <p:nvPr/>
        </p:nvSpPr>
        <p:spPr bwMode="auto">
          <a:xfrm>
            <a:off x="468313" y="1052513"/>
            <a:ext cx="8383587" cy="55113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说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，请你将以弗得拿过来。亚比亚他就将以弗得拿到大卫面前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。大卫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求问耶和华说，我追赶敌军，追得上追不上呢？耶和华说，你可以追，必追得上，都救得回来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。于是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，大卫和跟随他的六百人来到比梭溪。有不能前去的就留在那里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。大卫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却带着四百人往前追赶，有二百人疲乏，不能过比梭溪，所以留在那里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。这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四百人在田野遇见一个埃及人，就带他到大卫面前，给他饼吃，给他水喝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，又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给他一块无花果饼，两个葡萄饼。他吃了，就精神复原。因为他三日三夜没有吃饼，没有喝水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。大卫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问他说，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你</a:t>
            </a:r>
            <a:endParaRPr lang="en-US" altLang="zh-CN" sz="3200" b="0" dirty="0">
              <a:solidFill>
                <a:srgbClr val="37609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2263" y="115888"/>
            <a:ext cx="7129462" cy="79216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/>
          <a:p>
            <a:pPr defTabSz="448945">
              <a:spcBef>
                <a:spcPts val="1000"/>
              </a:spcBef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zh-CN" altLang="en-US" sz="4000" b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ZKai-Z03S" pitchFamily="65" charset="-122"/>
                <a:ea typeface="FZKai-Z03S" pitchFamily="65" charset="-122"/>
                <a:cs typeface="Arial Unicode MS" pitchFamily="34" charset="-122"/>
                <a:sym typeface="+mn-ea"/>
              </a:rPr>
              <a:t>读经：</a:t>
            </a:r>
            <a:r>
              <a:rPr lang="zh-CN" altLang="en-US" sz="40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撒母耳记</a:t>
            </a:r>
            <a:r>
              <a:rPr lang="zh-CN" altLang="en-US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上</a:t>
            </a:r>
            <a:r>
              <a:rPr lang="en-US" altLang="zh-CN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30</a:t>
            </a:r>
            <a:r>
              <a:rPr lang="zh-CN" altLang="en-US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：</a:t>
            </a:r>
            <a:r>
              <a:rPr lang="en-US" altLang="zh-CN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1-20</a:t>
            </a:r>
            <a:endParaRPr lang="zh-CN" altLang="en-US" sz="4000" b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ZKai-Z03S" pitchFamily="65" charset="-122"/>
              <a:ea typeface="FZKai-Z03S" pitchFamily="65" charset="-122"/>
              <a:cs typeface="Arial Unicode MS" pitchFamily="34" charset="-122"/>
              <a:sym typeface="+mn-ea"/>
            </a:endParaRPr>
          </a:p>
        </p:txBody>
      </p:sp>
      <p:pic>
        <p:nvPicPr>
          <p:cNvPr id="67587" name="Picture 3" descr="http://www.bible.ca/bible.gif"/>
          <p:cNvPicPr>
            <a:picLocks noChangeAspect="1" noChangeArrowheads="1"/>
          </p:cNvPicPr>
          <p:nvPr/>
        </p:nvPicPr>
        <p:blipFill>
          <a:blip r:embed="rId1" r:link="rId2" cstate="print"/>
          <a:srcRect/>
          <a:stretch>
            <a:fillRect/>
          </a:stretch>
        </p:blipFill>
        <p:spPr bwMode="auto">
          <a:xfrm>
            <a:off x="7043738" y="0"/>
            <a:ext cx="20288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5"/>
          <p:cNvSpPr txBox="1">
            <a:spLocks noChangeArrowheads="1"/>
          </p:cNvSpPr>
          <p:nvPr/>
        </p:nvSpPr>
        <p:spPr bwMode="auto">
          <a:xfrm>
            <a:off x="468313" y="1052513"/>
            <a:ext cx="8383587" cy="55113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是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属谁的。你是哪里的人。他回答说，我是埃及的少年人，是亚玛力人的奴仆。因我三日前患病，我主人就把我撇弃了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。我们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侵夺了基利提的南方和属犹大的地，并迦勒地的南方，又用火烧了洗革拉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。大卫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问他说，你肯领我们到敌军那里不肯。他回答说，你要向我指着神起誓，不杀我，也不将我交在我主人手里，我就领你上到敌军那里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。那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人领大卫下去，见他们散在地上，吃喝跳舞，因为从非利士地和犹大地所掳来的财物甚多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。大卫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从黎明直到次日晚上，击杀他们，除了四百骑骆驼的少年人之外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，</a:t>
            </a:r>
            <a:endParaRPr lang="en-US" altLang="zh-CN" sz="3200" b="0" dirty="0">
              <a:solidFill>
                <a:srgbClr val="37609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2263" y="115888"/>
            <a:ext cx="7129462" cy="79216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/>
          <a:p>
            <a:pPr defTabSz="448945">
              <a:spcBef>
                <a:spcPts val="1000"/>
              </a:spcBef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zh-CN" altLang="en-US" sz="4000" b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ZKai-Z03S" pitchFamily="65" charset="-122"/>
                <a:ea typeface="FZKai-Z03S" pitchFamily="65" charset="-122"/>
                <a:cs typeface="Arial Unicode MS" pitchFamily="34" charset="-122"/>
                <a:sym typeface="+mn-ea"/>
              </a:rPr>
              <a:t>读经：</a:t>
            </a:r>
            <a:r>
              <a:rPr lang="zh-CN" altLang="en-US" sz="40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撒母耳记</a:t>
            </a:r>
            <a:r>
              <a:rPr lang="zh-CN" altLang="en-US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上</a:t>
            </a:r>
            <a:r>
              <a:rPr lang="en-US" altLang="zh-CN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30</a:t>
            </a:r>
            <a:r>
              <a:rPr lang="zh-CN" altLang="en-US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：</a:t>
            </a:r>
            <a:r>
              <a:rPr lang="en-US" altLang="zh-CN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1-20</a:t>
            </a:r>
            <a:endParaRPr lang="zh-CN" altLang="en-US" sz="4000" b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ZKai-Z03S" pitchFamily="65" charset="-122"/>
              <a:ea typeface="FZKai-Z03S" pitchFamily="65" charset="-122"/>
              <a:cs typeface="Arial Unicode MS" pitchFamily="34" charset="-122"/>
              <a:sym typeface="+mn-ea"/>
            </a:endParaRPr>
          </a:p>
        </p:txBody>
      </p:sp>
      <p:pic>
        <p:nvPicPr>
          <p:cNvPr id="67587" name="Picture 3" descr="http://www.bible.ca/bible.gif"/>
          <p:cNvPicPr>
            <a:picLocks noChangeAspect="1" noChangeArrowheads="1"/>
          </p:cNvPicPr>
          <p:nvPr/>
        </p:nvPicPr>
        <p:blipFill>
          <a:blip r:embed="rId1" r:link="rId2" cstate="print"/>
          <a:srcRect/>
          <a:stretch>
            <a:fillRect/>
          </a:stretch>
        </p:blipFill>
        <p:spPr bwMode="auto">
          <a:xfrm>
            <a:off x="7043738" y="0"/>
            <a:ext cx="20288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5"/>
          <p:cNvSpPr txBox="1">
            <a:spLocks noChangeArrowheads="1"/>
          </p:cNvSpPr>
          <p:nvPr/>
        </p:nvSpPr>
        <p:spPr bwMode="auto">
          <a:xfrm>
            <a:off x="468313" y="1052513"/>
            <a:ext cx="8383587" cy="30491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没有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一个逃脱的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。亚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玛力人所掳去的财物，大卫全都夺回，并救回他的两个妻来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。凡亚玛力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人所掳去的，无论大小，儿女，财物，大卫都夺回来，没有失落一个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。大卫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所夺来的牛群羊群，跟随他的人赶在原有的群畜前边，说，这是大卫的掠物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</a:t>
            </a:r>
            <a:endParaRPr lang="zh-CN" altLang="en-US" sz="3200" b="0" dirty="0">
              <a:solidFill>
                <a:srgbClr val="37609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2263" y="115888"/>
            <a:ext cx="7129462" cy="79216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/>
          <a:p>
            <a:pPr defTabSz="448945">
              <a:spcBef>
                <a:spcPts val="1000"/>
              </a:spcBef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zh-CN" altLang="en-US" sz="4000" b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ZKai-Z03S" pitchFamily="65" charset="-122"/>
                <a:ea typeface="FZKai-Z03S" pitchFamily="65" charset="-122"/>
                <a:cs typeface="Arial Unicode MS" pitchFamily="34" charset="-122"/>
                <a:sym typeface="+mn-ea"/>
              </a:rPr>
              <a:t>读经：</a:t>
            </a:r>
            <a:r>
              <a:rPr lang="zh-CN" altLang="en-US" sz="40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撒母耳记</a:t>
            </a:r>
            <a:r>
              <a:rPr lang="zh-CN" altLang="en-US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上</a:t>
            </a:r>
            <a:r>
              <a:rPr lang="en-US" altLang="zh-CN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30</a:t>
            </a:r>
            <a:r>
              <a:rPr lang="zh-CN" altLang="en-US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：</a:t>
            </a:r>
            <a:r>
              <a:rPr lang="en-US" altLang="zh-CN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1-20</a:t>
            </a:r>
            <a:endParaRPr lang="zh-CN" altLang="en-US" sz="4000" b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ZKai-Z03S" pitchFamily="65" charset="-122"/>
              <a:ea typeface="FZKai-Z03S" pitchFamily="65" charset="-122"/>
              <a:cs typeface="Arial Unicode MS" pitchFamily="34" charset="-122"/>
              <a:sym typeface="+mn-ea"/>
            </a:endParaRPr>
          </a:p>
        </p:txBody>
      </p:sp>
      <p:pic>
        <p:nvPicPr>
          <p:cNvPr id="67587" name="Picture 3" descr="http://www.bible.ca/bible.gif"/>
          <p:cNvPicPr>
            <a:picLocks noChangeAspect="1" noChangeArrowheads="1"/>
          </p:cNvPicPr>
          <p:nvPr/>
        </p:nvPicPr>
        <p:blipFill>
          <a:blip r:embed="rId1" r:link="rId2" cstate="print"/>
          <a:srcRect/>
          <a:stretch>
            <a:fillRect/>
          </a:stretch>
        </p:blipFill>
        <p:spPr bwMode="auto">
          <a:xfrm>
            <a:off x="7043738" y="0"/>
            <a:ext cx="20288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408738" cy="35394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你是否有过人生走到山穷水尽的时候？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你是否有过偏行己路，而神把你拉回的经历？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我们需要神用什么的方法才会回转？我们的灵需要神用什么的事情才会苏醒？</a:t>
            </a:r>
            <a:endParaRPr lang="en-US" altLang="zh-CN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tabLst>
                <a:tab pos="1436370" algn="l"/>
              </a:tabLst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问题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 descr="F:\Service\Sermon April 1 2018\1Samual24_2.gif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58900" y="0"/>
            <a:ext cx="68199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408738" cy="5509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kumimoji="1" lang="zh-CN" altLang="en-US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撒母耳记上</a:t>
            </a:r>
            <a:r>
              <a:rPr kumimoji="1" lang="en-US" altLang="zh-CN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27</a:t>
            </a:r>
            <a:r>
              <a:rPr kumimoji="1" lang="zh-CN" altLang="en-US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kumimoji="1" lang="en-US" altLang="zh-CN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1-3 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心里说，必有一日我死在扫罗手里，不如逃奔非利士地去。扫罗见我不在以色列的境内，就必绝望，不再寻索我。这样我可以脱离他的手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。于是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大卫起身，和跟随他的六百人投奔迦特王玛俄的儿子亚吉去了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。大卫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和他的两个妻，就是耶斯列人亚希暖和作过拿八妻的迦密人亚比该，并跟随他的人，连各人的眷属，都住在迦特亚吉那里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</a:t>
            </a:r>
            <a:endParaRPr lang="zh-CN" altLang="en-US" sz="3200" noProof="1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  <a:cs typeface="+mn-cs"/>
              <a:sym typeface="+mn-ea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tabLst>
                <a:tab pos="1436370" algn="l"/>
              </a:tabLst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大卫经历属灵低谷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408738" cy="50167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 eaLnBrk="0" hangingPunct="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大卫可能的心理活动：“扫罗弃绝了我，以色列人弃绝了我，那就让我去投奔非利士人吧。”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marL="457200" indent="-457200" eaLnBrk="0" hangingPunct="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然而事实是：神膏他为以色列王，神在预备他，并且他虽经历各样危难，但神始终保护他。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marL="457200" indent="-457200" eaLnBrk="0" hangingPunct="0">
              <a:buFont typeface="Wingdings" panose="05000000000000000000" pitchFamily="2" charset="2"/>
              <a:buChar char="l"/>
            </a:pPr>
            <a:r>
              <a:rPr kumimoji="1" lang="zh-CN" altLang="en-US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撒母耳记上</a:t>
            </a:r>
            <a:r>
              <a:rPr kumimoji="1" lang="en-US" altLang="zh-CN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23</a:t>
            </a:r>
            <a:r>
              <a:rPr kumimoji="1" lang="zh-CN" altLang="en-US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kumimoji="1" lang="en-US" altLang="zh-CN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14 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扫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罗天天寻索大卫，神却不将大卫交在他手里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marL="457200" indent="-457200" eaLnBrk="0" hangingPunct="0">
              <a:buFont typeface="Wingdings" panose="05000000000000000000" pitchFamily="2" charset="2"/>
              <a:buChar char="l"/>
            </a:pP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自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怜常会让人看不到神的恩典。</a:t>
            </a:r>
            <a:endParaRPr lang="en-US" altLang="zh-CN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大卫经历属灵低谷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2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2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2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2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3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3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3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3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4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4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4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4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4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2666</Words>
  <Application>WPS Presentation</Application>
  <PresentationFormat>全屏显示(4:3)</PresentationFormat>
  <Paragraphs>114</Paragraphs>
  <Slides>21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39</vt:i4>
      </vt:variant>
      <vt:variant>
        <vt:lpstr>幻灯片标题</vt:lpstr>
      </vt:variant>
      <vt:variant>
        <vt:i4>21</vt:i4>
      </vt:variant>
    </vt:vector>
  </HeadingPairs>
  <TitlesOfParts>
    <vt:vector size="77" baseType="lpstr">
      <vt:lpstr>Arial</vt:lpstr>
      <vt:lpstr>宋体</vt:lpstr>
      <vt:lpstr>Wingdings</vt:lpstr>
      <vt:lpstr>Times New Roman</vt:lpstr>
      <vt:lpstr>Calibri</vt:lpstr>
      <vt:lpstr>PMingLiU</vt:lpstr>
      <vt:lpstr>MS PGothic</vt:lpstr>
      <vt:lpstr>FZKai-Z03S</vt:lpstr>
      <vt:lpstr>华文新魏</vt:lpstr>
      <vt:lpstr>Arial Unicode MS</vt:lpstr>
      <vt:lpstr>文鼎粗黑－ＨＫ１</vt:lpstr>
      <vt:lpstr>AR PL UKai CN</vt:lpstr>
      <vt:lpstr>微软雅黑</vt:lpstr>
      <vt:lpstr>WenQuanYi Micro Hei</vt:lpstr>
      <vt:lpstr>宋体</vt:lpstr>
      <vt:lpstr>Arial Unicode MS</vt:lpstr>
      <vt:lpstr>Webdings</vt:lpstr>
      <vt:lpstr>1_Default Design</vt:lpstr>
      <vt:lpstr>2_Default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16_Default Design</vt:lpstr>
      <vt:lpstr>17_Default Design</vt:lpstr>
      <vt:lpstr>18_Default Design</vt:lpstr>
      <vt:lpstr>19_Default Design</vt:lpstr>
      <vt:lpstr>20_Default Design</vt:lpstr>
      <vt:lpstr>21_Default Design</vt:lpstr>
      <vt:lpstr>22_Default Design</vt:lpstr>
      <vt:lpstr>23_Default Design</vt:lpstr>
      <vt:lpstr>24_Default Design</vt:lpstr>
      <vt:lpstr>25_Default Design</vt:lpstr>
      <vt:lpstr>26_Default Design</vt:lpstr>
      <vt:lpstr>27_Default Design</vt:lpstr>
      <vt:lpstr>28_Default Design</vt:lpstr>
      <vt:lpstr>29_Default Design</vt:lpstr>
      <vt:lpstr>30_Default Design</vt:lpstr>
      <vt:lpstr>31_Default Design</vt:lpstr>
      <vt:lpstr>32_Default Design</vt:lpstr>
      <vt:lpstr>33_Default Design</vt:lpstr>
      <vt:lpstr>42_Default Design</vt:lpstr>
      <vt:lpstr>44_Default Design</vt:lpstr>
      <vt:lpstr>45_Default Design</vt:lpstr>
      <vt:lpstr>46_Default Design</vt:lpstr>
      <vt:lpstr>47_Default Design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terms:created xsi:type="dcterms:W3CDTF">2018-10-14T14:26:28Z</dcterms:created>
  <dcterms:modified xsi:type="dcterms:W3CDTF">2018-10-14T14:26:28Z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1033-10.1.0.6757</vt:lpwstr>
  </property>
</Properties>
</file>