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9B4A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6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CF86889-FB55-4980-9164-A6B957C3420B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62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63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6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6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C0FF82B-EB75-4ADB-80C4-444F703C8E90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1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9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8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2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3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1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1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1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9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9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59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3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3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3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38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39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4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44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45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6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47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4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1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1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5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55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56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5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5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2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23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2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62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2">
            <a:lum/>
          </a:blip>
          <a:srcRect/>
          <a:stretch>
            <a:fillRect/>
          </a:stretch>
        </a:blipFill>
      </p:bgPr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altLang="en-US" lang="zh-CN" smtClean="0"/>
              <a:t>2018/9/15</a:t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/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altLang="en-US" dirty="0" sz="4800" lang="zh-CN" smtClean="0"/>
              <a:t>马太福音 </a:t>
            </a:r>
            <a:r>
              <a:rPr altLang="zh-CN" dirty="0" sz="4800" lang="en-US" smtClean="0"/>
              <a:t>6:19-24</a:t>
            </a:r>
            <a:endParaRPr altLang="en-US" dirty="0" sz="4800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altLang="en-US" dirty="0" sz="4800" lang="zh-CN" smtClean="0">
                <a:solidFill>
                  <a:schemeClr val="bg1"/>
                </a:solidFill>
              </a:rPr>
              <a:t>积财宝在天上</a:t>
            </a:r>
            <a:endParaRPr altLang="en-US" dirty="0" sz="4800" lang="zh-CN">
              <a:solidFill>
                <a:schemeClr val="bg1"/>
              </a:solidFill>
            </a:endParaRP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马太福音</a:t>
            </a:r>
            <a:r>
              <a:rPr altLang="zh-CN" dirty="0" lang="en-US"/>
              <a:t> </a:t>
            </a:r>
            <a:r>
              <a:rPr altLang="zh-CN" dirty="0" lang="en-US" smtClean="0"/>
              <a:t>6:19-24</a:t>
            </a:r>
            <a:endParaRPr altLang="en-US" dirty="0" lang="zh-CN"/>
          </a:p>
        </p:txBody>
      </p:sp>
      <p:sp>
        <p:nvSpPr>
          <p:cNvPr id="104859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sz="2600" lang="en-US" smtClean="0"/>
              <a:t>       </a:t>
            </a:r>
            <a:r>
              <a:rPr altLang="zh-CN" baseline="30000" dirty="0" sz="2600" lang="en-US" smtClean="0"/>
              <a:t>19</a:t>
            </a:r>
            <a:r>
              <a:rPr altLang="en-US" dirty="0" sz="2800" lang="zh-CN"/>
              <a:t>不要为自己积攒财宝在地上，地上有虫子咬，能锈坏，也有贼挖窟窿来偷</a:t>
            </a:r>
            <a:r>
              <a:rPr altLang="en-US" dirty="0" sz="2800" lang="zh-CN" smtClean="0"/>
              <a:t>；</a:t>
            </a:r>
            <a:r>
              <a:rPr altLang="zh-CN" baseline="30000" dirty="0" sz="2600" lang="en-US"/>
              <a:t>20</a:t>
            </a:r>
            <a:r>
              <a:rPr altLang="en-US" dirty="0" sz="2800" lang="zh-CN"/>
              <a:t>只要积攒财宝在天上，天上没有虫子咬，不能锈坏，也没有贼挖窟窿来偷</a:t>
            </a:r>
            <a:r>
              <a:rPr altLang="en-US" dirty="0" sz="2800" lang="zh-CN" smtClean="0"/>
              <a:t>。</a:t>
            </a:r>
            <a:r>
              <a:rPr altLang="zh-CN" baseline="30000" dirty="0" sz="2600" lang="en-US"/>
              <a:t>21</a:t>
            </a:r>
            <a:r>
              <a:rPr altLang="en-US" dirty="0" sz="2800" lang="zh-CN"/>
              <a:t>因为你的财宝在哪里，你的心也在那里</a:t>
            </a:r>
            <a:r>
              <a:rPr altLang="en-US" dirty="0" sz="2800" lang="zh-CN" smtClean="0"/>
              <a:t>。</a:t>
            </a:r>
            <a:endParaRPr altLang="zh-CN" dirty="0" sz="2800" lang="en-US" smtClean="0"/>
          </a:p>
          <a:p>
            <a:pPr algn="just" indent="0" marL="0">
              <a:buNone/>
            </a:pPr>
            <a:r>
              <a:rPr altLang="zh-CN" baseline="30000" dirty="0" sz="2800" lang="en-US"/>
              <a:t> </a:t>
            </a:r>
            <a:r>
              <a:rPr altLang="zh-CN" baseline="30000" dirty="0" sz="2800" lang="en-US" smtClean="0"/>
              <a:t>     </a:t>
            </a:r>
            <a:r>
              <a:rPr altLang="zh-CN" baseline="30000" dirty="0" sz="2600" lang="en-US" smtClean="0"/>
              <a:t>22</a:t>
            </a:r>
            <a:r>
              <a:rPr altLang="en-US" dirty="0" sz="2800" lang="zh-CN"/>
              <a:t>眼睛就是身上的灯。你的眼睛若了亮，全身就光明</a:t>
            </a:r>
            <a:r>
              <a:rPr altLang="en-US" dirty="0" sz="2800" lang="zh-CN" smtClean="0"/>
              <a:t>；</a:t>
            </a:r>
            <a:r>
              <a:rPr altLang="zh-CN" baseline="30000" dirty="0" sz="2600" lang="en-US"/>
              <a:t>23</a:t>
            </a:r>
            <a:r>
              <a:rPr altLang="en-US" dirty="0" sz="2800" lang="zh-CN"/>
              <a:t>你的眼睛若昏花，全身就黑暗。你里头的光若黑暗了，那黑暗是何等大呢</a:t>
            </a:r>
            <a:r>
              <a:rPr altLang="en-US" dirty="0" sz="2800" lang="zh-CN" smtClean="0"/>
              <a:t>！</a:t>
            </a:r>
            <a:endParaRPr altLang="zh-CN" dirty="0" sz="2800" lang="en-US" smtClean="0"/>
          </a:p>
          <a:p>
            <a:pPr algn="just" indent="0" marL="0">
              <a:buNone/>
            </a:pPr>
            <a:r>
              <a:rPr altLang="zh-CN" baseline="30000" dirty="0" sz="2800" lang="en-US"/>
              <a:t> </a:t>
            </a:r>
            <a:r>
              <a:rPr altLang="zh-CN" baseline="30000" dirty="0" sz="2800" lang="en-US" smtClean="0"/>
              <a:t>      </a:t>
            </a:r>
            <a:r>
              <a:rPr altLang="zh-CN" baseline="30000" dirty="0" sz="2600" lang="en-US" smtClean="0"/>
              <a:t>24</a:t>
            </a:r>
            <a:r>
              <a:rPr altLang="en-US" dirty="0" sz="2800" lang="zh-CN"/>
              <a:t>一个人不能事奉两个主。不是恶这个爱那个，就是重这个轻那个。你们不能又事奉　神，又事奉玛</a:t>
            </a:r>
            <a:r>
              <a:rPr altLang="en-US" dirty="0" sz="2800" lang="zh-CN" smtClean="0"/>
              <a:t>门</a:t>
            </a:r>
            <a:r>
              <a:rPr altLang="en-US" dirty="0" sz="2800" lang="zh-CN"/>
              <a:t>。</a:t>
            </a:r>
            <a:endParaRPr altLang="zh-CN" dirty="0" sz="2800" lang="en-US" smtClean="0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天国的样式：第一篇</a:t>
            </a:r>
            <a:endParaRPr altLang="en-US" dirty="0" lang="zh-CN"/>
          </a:p>
        </p:txBody>
      </p:sp>
      <p:sp>
        <p:nvSpPr>
          <p:cNvPr id="1048596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p>
            <a:r>
              <a:rPr altLang="en-US" dirty="0" lang="zh-CN" smtClean="0"/>
              <a:t>天国的来临（太</a:t>
            </a:r>
            <a:r>
              <a:rPr altLang="zh-CN" dirty="0" lang="en-US" smtClean="0"/>
              <a:t>3:1-7:29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叙事（太</a:t>
            </a:r>
            <a:r>
              <a:rPr altLang="zh-CN" dirty="0" lang="en-US" smtClean="0"/>
              <a:t>3:1-4:25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第一</a:t>
            </a:r>
            <a:r>
              <a:rPr altLang="en-US" dirty="0" lang="zh-CN" smtClean="0"/>
              <a:t>篇讲论：登山宝训（太</a:t>
            </a:r>
            <a:r>
              <a:rPr altLang="zh-CN" dirty="0" lang="en-US" smtClean="0"/>
              <a:t>5:1-7:29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天国的基本</a:t>
            </a:r>
            <a:r>
              <a:rPr altLang="en-US" dirty="0" lang="zh-CN" smtClean="0"/>
              <a:t>伦理和见证人（</a:t>
            </a:r>
            <a:r>
              <a:rPr altLang="en-US" dirty="0" lang="zh-CN" smtClean="0"/>
              <a:t>太</a:t>
            </a:r>
            <a:r>
              <a:rPr altLang="zh-CN" dirty="0" lang="en-US" smtClean="0"/>
              <a:t>5:1-16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天国与旧约圣经的关系（</a:t>
            </a:r>
            <a:r>
              <a:rPr altLang="en-US" dirty="0" lang="zh-CN" smtClean="0"/>
              <a:t>太</a:t>
            </a:r>
            <a:r>
              <a:rPr altLang="zh-CN" dirty="0" lang="en-US" smtClean="0"/>
              <a:t>5:17-48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警惕</a:t>
            </a:r>
            <a:r>
              <a:rPr altLang="en-US" dirty="0" lang="zh-CN" smtClean="0"/>
              <a:t>虚伪的敬虔（太</a:t>
            </a:r>
            <a:r>
              <a:rPr altLang="zh-CN" dirty="0" lang="en-US" smtClean="0"/>
              <a:t>6:1-18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天国的价值观</a:t>
            </a:r>
            <a:r>
              <a:rPr altLang="en-US" dirty="0" lang="zh-CN"/>
              <a:t>（太</a:t>
            </a:r>
            <a:r>
              <a:rPr altLang="zh-CN" dirty="0" lang="en-US" smtClean="0"/>
              <a:t>6:19-34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3"/>
            <a:r>
              <a:rPr altLang="en-US" dirty="0" lang="zh-CN" smtClean="0">
                <a:solidFill>
                  <a:srgbClr val="FFC000"/>
                </a:solidFill>
              </a:rPr>
              <a:t>积财宝在天上（太</a:t>
            </a:r>
            <a:r>
              <a:rPr altLang="zh-CN" dirty="0" lang="en-US" smtClean="0">
                <a:solidFill>
                  <a:srgbClr val="FFC000"/>
                </a:solidFill>
              </a:rPr>
              <a:t>6</a:t>
            </a:r>
            <a:r>
              <a:rPr altLang="zh-CN" dirty="0" lang="en-US" smtClean="0">
                <a:solidFill>
                  <a:srgbClr val="FFC000"/>
                </a:solidFill>
              </a:rPr>
              <a:t>:19-24</a:t>
            </a:r>
            <a:r>
              <a:rPr altLang="en-US" dirty="0" lang="zh-CN" smtClean="0">
                <a:solidFill>
                  <a:srgbClr val="FFC000"/>
                </a:solidFill>
              </a:rPr>
              <a:t>）</a:t>
            </a:r>
            <a:endParaRPr altLang="zh-CN" dirty="0" lang="en-US" smtClean="0">
              <a:solidFill>
                <a:srgbClr val="FFC000"/>
              </a:solidFill>
            </a:endParaRPr>
          </a:p>
          <a:p>
            <a:pPr lvl="3"/>
            <a:r>
              <a:rPr altLang="en-US" dirty="0" lang="zh-CN" smtClean="0"/>
              <a:t>不要为</a:t>
            </a:r>
            <a:r>
              <a:rPr altLang="en-US" dirty="0" lang="zh-CN"/>
              <a:t>明天忧虑（太</a:t>
            </a:r>
            <a:r>
              <a:rPr altLang="zh-CN" dirty="0" lang="en-US" smtClean="0"/>
              <a:t>6:25-34</a:t>
            </a:r>
            <a:r>
              <a:rPr altLang="en-US" dirty="0" lang="zh-CN" smtClean="0"/>
              <a:t>）</a:t>
            </a:r>
            <a:endParaRPr altLang="zh-CN" dirty="0"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概述</a:t>
            </a:r>
            <a:endParaRPr altLang="en-US" dirty="0" lang="zh-CN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 smtClean="0"/>
              <a:t>我们的选择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两种财宝：我们把它们积攒在哪里？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两种眼光：我们的定睛之处在哪里？</a:t>
            </a:r>
            <a:endParaRPr altLang="zh-CN" dirty="0" lang="en-US" smtClean="0"/>
          </a:p>
          <a:p>
            <a:pPr lvl="1"/>
            <a:r>
              <a:rPr altLang="en-US" dirty="0" lang="zh-CN">
                <a:solidFill>
                  <a:srgbClr val="FFC000"/>
                </a:solidFill>
              </a:rPr>
              <a:t>两</a:t>
            </a:r>
            <a:r>
              <a:rPr altLang="en-US" dirty="0" lang="zh-CN" smtClean="0">
                <a:solidFill>
                  <a:srgbClr val="FFC000"/>
                </a:solidFill>
              </a:rPr>
              <a:t>个主人：我们所事奉的对象是谁？</a:t>
            </a:r>
            <a:endParaRPr altLang="en-US" dirty="0" lang="zh-CN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两种财宝</a:t>
            </a:r>
            <a:endParaRPr altLang="en-US" dirty="0" lang="zh-CN"/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 smtClean="0"/>
              <a:t>财宝本身是邪恶的吗？</a:t>
            </a:r>
            <a:endParaRPr altLang="zh-CN" dirty="0" lang="en-US" smtClean="0"/>
          </a:p>
          <a:p>
            <a:pPr lvl="1"/>
            <a:r>
              <a:rPr altLang="en-US" dirty="0" lang="zh-CN"/>
              <a:t>神</a:t>
            </a:r>
            <a:r>
              <a:rPr altLang="en-US" dirty="0" lang="zh-CN" smtClean="0"/>
              <a:t>所造的物都是好的（提前</a:t>
            </a:r>
            <a:r>
              <a:rPr altLang="zh-CN" dirty="0" lang="en-US" smtClean="0"/>
              <a:t>4:3-4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神愿意厚赐百物给我们享用（提前</a:t>
            </a:r>
            <a:r>
              <a:rPr altLang="zh-CN" dirty="0" lang="en-US" smtClean="0"/>
              <a:t>6:17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r>
              <a:rPr altLang="en-US" dirty="0" lang="zh-CN" smtClean="0"/>
              <a:t>积攒财宝是对还是错？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神赞赏为将来做的工作和准备（箴</a:t>
            </a:r>
            <a:r>
              <a:rPr altLang="zh-CN" dirty="0" lang="en-US" smtClean="0"/>
              <a:t>6:6-8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>
                <a:solidFill>
                  <a:srgbClr val="FFC000"/>
                </a:solidFill>
              </a:rPr>
              <a:t>在末世不要只知积攒钱财（雅</a:t>
            </a:r>
            <a:r>
              <a:rPr altLang="zh-CN" dirty="0" lang="en-US">
                <a:solidFill>
                  <a:srgbClr val="FFC000"/>
                </a:solidFill>
              </a:rPr>
              <a:t>5:1-5</a:t>
            </a:r>
            <a:r>
              <a:rPr altLang="en-US" dirty="0" lang="zh-CN">
                <a:solidFill>
                  <a:srgbClr val="FFC000"/>
                </a:solidFill>
              </a:rPr>
              <a:t>）</a:t>
            </a:r>
          </a:p>
          <a:p>
            <a:pPr lvl="1"/>
            <a:r>
              <a:rPr altLang="en-US" dirty="0" lang="zh-CN" smtClean="0"/>
              <a:t>财富可以用来施舍供给别人（提前</a:t>
            </a:r>
            <a:r>
              <a:rPr altLang="zh-CN" dirty="0" lang="en-US" smtClean="0"/>
              <a:t>6:18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>
                <a:solidFill>
                  <a:srgbClr val="FFC000"/>
                </a:solidFill>
              </a:rPr>
              <a:t>贪财是万恶之根（提前</a:t>
            </a:r>
            <a:r>
              <a:rPr altLang="zh-CN" dirty="0" lang="en-US" smtClean="0">
                <a:solidFill>
                  <a:srgbClr val="FFC000"/>
                </a:solidFill>
              </a:rPr>
              <a:t>6:10</a:t>
            </a:r>
            <a:r>
              <a:rPr altLang="en-US" dirty="0" lang="zh-CN" smtClean="0">
                <a:solidFill>
                  <a:srgbClr val="FFC000"/>
                </a:solidFill>
              </a:rPr>
              <a:t>）</a:t>
            </a:r>
            <a:endParaRPr altLang="zh-CN" dirty="0" lang="en-US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两种财宝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>
              <a:lnSpc>
                <a:spcPct val="88000"/>
              </a:lnSpc>
            </a:pPr>
            <a:r>
              <a:rPr altLang="en-US" dirty="0" lang="zh-CN" smtClean="0"/>
              <a:t>耶稣所禁止的</a:t>
            </a:r>
            <a:endParaRPr altLang="zh-CN" dirty="0" lang="en-US" smtClean="0"/>
          </a:p>
          <a:p>
            <a:pPr lvl="1">
              <a:lnSpc>
                <a:spcPct val="88000"/>
              </a:lnSpc>
            </a:pPr>
            <a:r>
              <a:rPr altLang="en-US" dirty="0" lang="zh-CN" smtClean="0"/>
              <a:t>不是顾念将来</a:t>
            </a:r>
            <a:endParaRPr altLang="zh-CN" dirty="0" lang="en-US" smtClean="0"/>
          </a:p>
          <a:p>
            <a:pPr lvl="1">
              <a:lnSpc>
                <a:spcPct val="88000"/>
              </a:lnSpc>
            </a:pPr>
            <a:r>
              <a:rPr altLang="en-US" dirty="0" lang="zh-CN" smtClean="0"/>
              <a:t>而是存有贪念和利己主义的心（路</a:t>
            </a:r>
            <a:r>
              <a:rPr altLang="zh-CN" dirty="0" lang="en-US" smtClean="0"/>
              <a:t>12:16-21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>
              <a:lnSpc>
                <a:spcPct val="88000"/>
              </a:lnSpc>
            </a:pPr>
            <a:r>
              <a:rPr altLang="en-US" dirty="0" lang="zh-CN"/>
              <a:t>你</a:t>
            </a:r>
            <a:r>
              <a:rPr altLang="en-US" dirty="0" lang="zh-CN" smtClean="0"/>
              <a:t>的心在哪里？</a:t>
            </a:r>
            <a:endParaRPr altLang="zh-CN" dirty="0" lang="en-US" smtClean="0"/>
          </a:p>
          <a:p>
            <a:pPr lvl="1">
              <a:lnSpc>
                <a:spcPct val="88000"/>
              </a:lnSpc>
            </a:pPr>
            <a:r>
              <a:rPr altLang="en-US" dirty="0" lang="zh-CN" smtClean="0"/>
              <a:t>是在地上</a:t>
            </a:r>
            <a:r>
              <a:rPr altLang="en-US" dirty="0" lang="zh-CN" smtClean="0">
                <a:solidFill>
                  <a:srgbClr val="FFC000"/>
                </a:solidFill>
              </a:rPr>
              <a:t>不能存到永远</a:t>
            </a:r>
            <a:r>
              <a:rPr altLang="en-US" dirty="0" lang="zh-CN" smtClean="0"/>
              <a:t>的财宝吗？</a:t>
            </a:r>
            <a:endParaRPr altLang="zh-CN" dirty="0" lang="en-US" smtClean="0"/>
          </a:p>
          <a:p>
            <a:pPr lvl="1">
              <a:lnSpc>
                <a:spcPct val="88000"/>
              </a:lnSpc>
            </a:pPr>
            <a:r>
              <a:rPr altLang="en-US" dirty="0" lang="zh-CN" smtClean="0"/>
              <a:t>还是在天上</a:t>
            </a:r>
            <a:r>
              <a:rPr altLang="en-US" dirty="0" lang="zh-CN" smtClean="0">
                <a:solidFill>
                  <a:srgbClr val="FFC000"/>
                </a:solidFill>
              </a:rPr>
              <a:t>永不朽坏</a:t>
            </a:r>
            <a:r>
              <a:rPr altLang="en-US" dirty="0" lang="zh-CN" smtClean="0"/>
              <a:t>的财宝那里？</a:t>
            </a:r>
            <a:endParaRPr altLang="zh-CN" dirty="0" lang="en-US" smtClean="0"/>
          </a:p>
          <a:p>
            <a:pPr lvl="2">
              <a:lnSpc>
                <a:spcPct val="88000"/>
              </a:lnSpc>
            </a:pPr>
            <a:r>
              <a:rPr altLang="en-US" dirty="0" lang="zh-CN" smtClean="0"/>
              <a:t>公义的行为（太</a:t>
            </a:r>
            <a:r>
              <a:rPr altLang="zh-CN" dirty="0" lang="en-US" smtClean="0"/>
              <a:t>5:21-48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>
              <a:lnSpc>
                <a:spcPct val="88000"/>
              </a:lnSpc>
            </a:pPr>
            <a:r>
              <a:rPr altLang="en-US" dirty="0" lang="zh-CN"/>
              <a:t>为</a:t>
            </a:r>
            <a:r>
              <a:rPr altLang="en-US" dirty="0" lang="zh-CN" smtClean="0"/>
              <a:t>基督受苦（太</a:t>
            </a:r>
            <a:r>
              <a:rPr altLang="zh-CN" dirty="0" lang="en-US" smtClean="0"/>
              <a:t>5:11-12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>
              <a:lnSpc>
                <a:spcPct val="88000"/>
              </a:lnSpc>
            </a:pPr>
            <a:r>
              <a:rPr altLang="en-US" dirty="0" lang="zh-CN" smtClean="0"/>
              <a:t>彼此饶恕（太</a:t>
            </a:r>
            <a:r>
              <a:rPr altLang="zh-CN" dirty="0" lang="en-US" smtClean="0"/>
              <a:t>6:14-15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>
              <a:lnSpc>
                <a:spcPct val="88000"/>
              </a:lnSpc>
            </a:pPr>
            <a:r>
              <a:rPr altLang="en-US" dirty="0" lang="zh-CN" smtClean="0"/>
              <a:t>乐意施舍（太</a:t>
            </a:r>
            <a:r>
              <a:rPr altLang="zh-CN" dirty="0" lang="en-US" smtClean="0"/>
              <a:t>6:1-4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>
              <a:lnSpc>
                <a:spcPct val="88000"/>
              </a:lnSpc>
            </a:pPr>
            <a:r>
              <a:rPr altLang="en-US" dirty="0" lang="zh-CN"/>
              <a:t>善</a:t>
            </a:r>
            <a:r>
              <a:rPr altLang="en-US" dirty="0" lang="zh-CN" smtClean="0"/>
              <a:t>待人的行为（太</a:t>
            </a:r>
            <a:r>
              <a:rPr altLang="zh-CN" dirty="0" lang="en-US" smtClean="0"/>
              <a:t>25:40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>
              <a:lnSpc>
                <a:spcPct val="88000"/>
              </a:lnSpc>
            </a:pPr>
            <a:r>
              <a:rPr altLang="zh-CN" dirty="0" lang="zh-CN" smtClean="0"/>
              <a:t>…</a:t>
            </a:r>
            <a:r>
              <a:rPr altLang="zh-CN" dirty="0" lang="en-US" smtClean="0"/>
              <a:t>…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1048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32"/>
                                        <p:tgtEl>
                                          <p:spTgt spid="1048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37"/>
                                        <p:tgtEl>
                                          <p:spTgt spid="1048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42"/>
                                        <p:tgtEl>
                                          <p:spTgt spid="1048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47"/>
                                        <p:tgtEl>
                                          <p:spTgt spid="1048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52"/>
                                        <p:tgtEl>
                                          <p:spTgt spid="1048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57"/>
                                        <p:tgtEl>
                                          <p:spTgt spid="1048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两种眼光</a:t>
            </a:r>
            <a:endParaRPr altLang="en-US" dirty="0" lang="zh-CN"/>
          </a:p>
        </p:txBody>
      </p:sp>
      <p:sp>
        <p:nvSpPr>
          <p:cNvPr id="104860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>
              <a:lnSpc>
                <a:spcPct val="90000"/>
              </a:lnSpc>
            </a:pPr>
            <a:r>
              <a:rPr altLang="en-US" dirty="0" lang="zh-CN"/>
              <a:t>从“心”到“眼睛”（诗</a:t>
            </a:r>
            <a:r>
              <a:rPr altLang="zh-CN" dirty="0" lang="en-US"/>
              <a:t>119:36-37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>
              <a:lnSpc>
                <a:spcPct val="90000"/>
              </a:lnSpc>
            </a:pPr>
            <a:r>
              <a:rPr altLang="en-US" dirty="0" lang="zh-CN"/>
              <a:t>诗</a:t>
            </a:r>
            <a:r>
              <a:rPr altLang="zh-CN" dirty="0" lang="en-US"/>
              <a:t>119:10 </a:t>
            </a:r>
            <a:r>
              <a:rPr altLang="en-US" dirty="0" lang="zh-CN"/>
              <a:t>寻求神、遵守神命令的心</a:t>
            </a:r>
            <a:endParaRPr altLang="zh-CN" dirty="0" lang="en-US"/>
          </a:p>
          <a:p>
            <a:pPr lvl="1">
              <a:lnSpc>
                <a:spcPct val="90000"/>
              </a:lnSpc>
            </a:pPr>
            <a:r>
              <a:rPr altLang="en-US" dirty="0" lang="zh-CN"/>
              <a:t>诗</a:t>
            </a:r>
            <a:r>
              <a:rPr altLang="zh-CN" dirty="0" lang="en-US"/>
              <a:t>119:18 </a:t>
            </a:r>
            <a:r>
              <a:rPr altLang="en-US" dirty="0" lang="zh-CN"/>
              <a:t>注视神律法的眼睛</a:t>
            </a:r>
            <a:endParaRPr altLang="zh-CN" dirty="0" lang="en-US"/>
          </a:p>
          <a:p>
            <a:pPr>
              <a:lnSpc>
                <a:spcPct val="90000"/>
              </a:lnSpc>
            </a:pPr>
            <a:r>
              <a:rPr altLang="en-US" dirty="0" lang="zh-CN" smtClean="0"/>
              <a:t>透过眼睛找到道路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眼睛让光进来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整个身体就亮了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眼睛不让光进来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身体就在黑暗里</a:t>
            </a:r>
            <a:endParaRPr altLang="zh-CN" dirty="0" lang="en-US" smtClean="0"/>
          </a:p>
          <a:p>
            <a:pPr>
              <a:lnSpc>
                <a:spcPct val="90000"/>
              </a:lnSpc>
            </a:pPr>
            <a:r>
              <a:rPr altLang="en-US" dirty="0" lang="zh-CN" smtClean="0"/>
              <a:t>你要走哪条道路？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光明的道路？（眼睛“了亮”：专一的忠心）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黑暗的道路？（眼睛“昏花”：邪恶）</a:t>
            </a:r>
            <a:endParaRPr altLang="zh-CN" dirty="0" lang="en-US" smtClean="0"/>
          </a:p>
          <a:p>
            <a:pPr lvl="2">
              <a:lnSpc>
                <a:spcPct val="90000"/>
              </a:lnSpc>
            </a:pPr>
            <a:r>
              <a:rPr altLang="en-US" dirty="0" lang="zh-CN" smtClean="0"/>
              <a:t>更可怕的是自以为光明却在黑暗中的道路（约</a:t>
            </a:r>
            <a:r>
              <a:rPr altLang="zh-CN" dirty="0" lang="en-US" smtClean="0"/>
              <a:t>9:41</a:t>
            </a:r>
            <a:r>
              <a:rPr altLang="en-US" dirty="0" lang="zh-CN" smtClean="0"/>
              <a:t>）</a:t>
            </a:r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7"/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52"/>
                                        <p:tgtEl>
                                          <p:spTgt spid="1048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两个主人</a:t>
            </a:r>
            <a:endParaRPr altLang="en-US" dirty="0" lang="zh-CN"/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>
              <a:lnSpc>
                <a:spcPct val="90000"/>
              </a:lnSpc>
            </a:pPr>
            <a:r>
              <a:rPr altLang="en-US" dirty="0" lang="zh-CN"/>
              <a:t>主人的含义</a:t>
            </a:r>
            <a:endParaRPr altLang="zh-CN" dirty="0" lang="en-US"/>
          </a:p>
          <a:p>
            <a:pPr lvl="1">
              <a:lnSpc>
                <a:spcPct val="90000"/>
              </a:lnSpc>
            </a:pPr>
            <a:r>
              <a:rPr altLang="en-US" dirty="0" lang="zh-CN"/>
              <a:t>并非指雇主</a:t>
            </a:r>
            <a:endParaRPr altLang="zh-CN" dirty="0" lang="en-US"/>
          </a:p>
          <a:p>
            <a:pPr lvl="1">
              <a:lnSpc>
                <a:spcPct val="90000"/>
              </a:lnSpc>
            </a:pPr>
            <a:r>
              <a:rPr altLang="en-US" dirty="0" lang="zh-CN"/>
              <a:t>而是奴隶的主人</a:t>
            </a:r>
            <a:endParaRPr altLang="zh-CN" dirty="0" lang="en-US"/>
          </a:p>
          <a:p>
            <a:pPr lvl="2">
              <a:lnSpc>
                <a:spcPct val="90000"/>
              </a:lnSpc>
            </a:pPr>
            <a:r>
              <a:rPr altLang="en-US" dirty="0" lang="zh-CN"/>
              <a:t>唯一的所有权</a:t>
            </a:r>
            <a:endParaRPr altLang="zh-CN" dirty="0" lang="en-US"/>
          </a:p>
          <a:p>
            <a:pPr lvl="2">
              <a:lnSpc>
                <a:spcPct val="90000"/>
              </a:lnSpc>
            </a:pPr>
            <a:r>
              <a:rPr altLang="en-US" dirty="0" lang="zh-CN"/>
              <a:t>全时间的</a:t>
            </a:r>
            <a:r>
              <a:rPr altLang="en-US" dirty="0" lang="zh-CN" smtClean="0"/>
              <a:t>服务</a:t>
            </a:r>
            <a:endParaRPr altLang="zh-CN" dirty="0" lang="en-US" smtClean="0"/>
          </a:p>
          <a:p>
            <a:pPr>
              <a:lnSpc>
                <a:spcPct val="90000"/>
              </a:lnSpc>
            </a:pPr>
            <a:r>
              <a:rPr altLang="en-US" dirty="0" lang="zh-CN"/>
              <a:t>我们要</a:t>
            </a:r>
            <a:r>
              <a:rPr altLang="en-US" dirty="0" lang="zh-CN" smtClean="0"/>
              <a:t>去事奉谁，决定了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我们把财宝积存在哪里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我们眼光的定睛之处</a:t>
            </a:r>
            <a:endParaRPr altLang="zh-CN" dirty="0" lang="en-US"/>
          </a:p>
          <a:p>
            <a:pPr>
              <a:lnSpc>
                <a:spcPct val="90000"/>
              </a:lnSpc>
            </a:pPr>
            <a:r>
              <a:rPr altLang="en-US" dirty="0" lang="zh-CN" smtClean="0"/>
              <a:t>你</a:t>
            </a:r>
            <a:r>
              <a:rPr altLang="en-US" dirty="0" lang="zh-CN" smtClean="0">
                <a:solidFill>
                  <a:srgbClr val="FFC000"/>
                </a:solidFill>
              </a:rPr>
              <a:t>唯一忠于</a:t>
            </a:r>
            <a:r>
              <a:rPr altLang="en-US" dirty="0" lang="zh-CN" smtClean="0"/>
              <a:t>的主人是谁？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上帝？</a:t>
            </a:r>
            <a:endParaRPr altLang="zh-CN" dirty="0" lang="en-US" smtClean="0"/>
          </a:p>
          <a:p>
            <a:pPr lvl="1">
              <a:lnSpc>
                <a:spcPct val="90000"/>
              </a:lnSpc>
            </a:pPr>
            <a:r>
              <a:rPr altLang="en-US" dirty="0" lang="zh-CN" smtClean="0"/>
              <a:t>玛门？</a:t>
            </a:r>
            <a:endParaRPr altLang="zh-CN" dirty="0" lang="en-US" smtClean="0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22"/>
                                        <p:tgtEl>
                                          <p:spTgt spid="1048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27"/>
                                        <p:tgtEl>
                                          <p:spTgt spid="1048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2"/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2"/>
                                        <p:tgtEl>
                                          <p:spTgt spid="10486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7"/>
                                        <p:tgtEl>
                                          <p:spTgt spid="10486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总结</a:t>
            </a:r>
            <a:endParaRPr altLang="en-US" dirty="0" lang="zh-CN"/>
          </a:p>
        </p:txBody>
      </p:sp>
      <p:sp>
        <p:nvSpPr>
          <p:cNvPr id="1048608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忠于天国的价值观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心的归属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具有永恒意义的事物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要思念天上</a:t>
            </a:r>
            <a:r>
              <a:rPr altLang="en-US" dirty="0" lang="zh-CN"/>
              <a:t>的事（西</a:t>
            </a:r>
            <a:r>
              <a:rPr altLang="zh-CN" dirty="0" lang="en-US"/>
              <a:t>3:1-2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积财宝在天（启</a:t>
            </a:r>
            <a:r>
              <a:rPr altLang="zh-CN" dirty="0" lang="en-US" smtClean="0"/>
              <a:t>14</a:t>
            </a:r>
            <a:r>
              <a:rPr altLang="zh-CN" dirty="0" lang="en-US" smtClean="0"/>
              <a:t>:13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定睛的方向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神的旨意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神的旨意是我们前进的方向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专一的跟随主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事奉的主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三一真神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唯一的主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全身心的服事</a:t>
            </a:r>
            <a:endParaRPr altLang="en-US" dirty="0" lang="zh-CN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2018-09-24T02:49:50Z</dcterms:created>
  <dcterms:modified xsi:type="dcterms:W3CDTF">2018-09-24T02:49:50Z</dcterms:modified>
</cp:coreProperties>
</file>