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3"/>
    <p:sldId id="258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69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12" autoAdjust="0"/>
  </p:normalViewPr>
  <p:slideViewPr>
    <p:cSldViewPr>
      <p:cViewPr>
        <p:scale>
          <a:sx n="71" d="100"/>
          <a:sy n="71" d="100"/>
        </p:scale>
        <p:origin x="-126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马太福音 </a:t>
            </a:r>
            <a:r>
              <a:rPr lang="en-US" altLang="zh-CN" sz="4800" dirty="0" smtClean="0"/>
              <a:t>6:9-15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>
                <a:solidFill>
                  <a:schemeClr val="bg1"/>
                </a:solidFill>
              </a:rPr>
              <a:t>模范的祷告样式</a:t>
            </a:r>
            <a:endParaRPr lang="zh-CN" altLang="en-US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求神在我们生命中工作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因为国度、权柄、荣耀，全是你的，直到永远。阿</a:t>
            </a:r>
            <a:r>
              <a:rPr lang="zh-CN" altLang="en-US" dirty="0" smtClean="0"/>
              <a:t>们。</a:t>
            </a:r>
            <a:endParaRPr lang="en-US" altLang="zh-CN" dirty="0" smtClean="0"/>
          </a:p>
          <a:p>
            <a:pPr lvl="1"/>
            <a:r>
              <a:rPr lang="zh-CN" altLang="en-US" dirty="0"/>
              <a:t>为</a:t>
            </a:r>
            <a:r>
              <a:rPr lang="zh-CN" altLang="en-US" dirty="0" smtClean="0"/>
              <a:t>神在我们生命中的工作称颂神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天父：供应我们的需要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圣子：救我们脱离罪恶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圣灵：保护我们脱离魔鬼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将一切荣耀归给神</a:t>
            </a:r>
            <a:endParaRPr lang="en-US" altLang="zh-CN" dirty="0" smtClean="0"/>
          </a:p>
          <a:p>
            <a:r>
              <a:rPr lang="zh-CN" altLang="en-US" dirty="0" smtClean="0"/>
              <a:t>祷告的回应</a:t>
            </a:r>
            <a:endParaRPr lang="en-US" altLang="zh-CN" dirty="0" smtClean="0"/>
          </a:p>
          <a:p>
            <a:pPr lvl="1"/>
            <a:r>
              <a:rPr lang="zh-CN" altLang="en-US" dirty="0"/>
              <a:t>结</a:t>
            </a:r>
            <a:r>
              <a:rPr lang="zh-CN" altLang="en-US" dirty="0" smtClean="0"/>
              <a:t>出信心的果子来（可</a:t>
            </a:r>
            <a:r>
              <a:rPr lang="en-US" altLang="zh-CN" dirty="0" smtClean="0"/>
              <a:t>11:25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总结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相信并祈求神采取行动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籍着彰显祂的荣耀，使祂的子民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神的名字：尊祂的名为圣</a:t>
            </a:r>
            <a:endParaRPr lang="en-US" altLang="zh-CN" dirty="0" smtClean="0"/>
          </a:p>
          <a:p>
            <a:pPr lvl="2"/>
            <a:r>
              <a:rPr lang="zh-CN" altLang="en-US" dirty="0"/>
              <a:t>神</a:t>
            </a:r>
            <a:r>
              <a:rPr lang="zh-CN" altLang="en-US" dirty="0" smtClean="0"/>
              <a:t>的国度：顺服祂的统治</a:t>
            </a:r>
            <a:endParaRPr lang="en-US" altLang="zh-CN" dirty="0" smtClean="0"/>
          </a:p>
          <a:p>
            <a:pPr lvl="2"/>
            <a:r>
              <a:rPr lang="zh-CN" altLang="en-US" dirty="0"/>
              <a:t>神</a:t>
            </a:r>
            <a:r>
              <a:rPr lang="zh-CN" altLang="en-US" dirty="0" smtClean="0"/>
              <a:t>的旨意：遵行祂的旨意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籍着在祂子民中的工作，彰显祂的荣耀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物质的需要：日用的饮食</a:t>
            </a:r>
            <a:endParaRPr lang="en-US" altLang="zh-CN" dirty="0" smtClean="0"/>
          </a:p>
          <a:p>
            <a:pPr lvl="2"/>
            <a:r>
              <a:rPr lang="zh-CN" altLang="en-US" dirty="0"/>
              <a:t>属</a:t>
            </a:r>
            <a:r>
              <a:rPr lang="zh-CN" altLang="en-US" dirty="0" smtClean="0"/>
              <a:t>灵的需要：罪得赦免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被保护的需要：脱离魔鬼的攻击</a:t>
            </a:r>
            <a:endParaRPr lang="en-US" altLang="zh-CN" dirty="0" smtClean="0"/>
          </a:p>
          <a:p>
            <a:r>
              <a:rPr lang="zh-CN" altLang="en-US" dirty="0" smtClean="0"/>
              <a:t>正确的回应：赦免人的过犯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马太福音</a:t>
            </a:r>
            <a:r>
              <a:rPr lang="en-US" altLang="zh-CN" dirty="0"/>
              <a:t> </a:t>
            </a:r>
            <a:r>
              <a:rPr lang="en-US" altLang="zh-CN" dirty="0" smtClean="0"/>
              <a:t>6:9-15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 smtClean="0"/>
              <a:t>         9</a:t>
            </a:r>
            <a:r>
              <a:rPr lang="zh-CN" altLang="en-US" sz="2800" dirty="0"/>
              <a:t>所以，你们祷告要这样说：‘我们在天上的父：愿人都尊你的名为圣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10</a:t>
            </a:r>
            <a:r>
              <a:rPr lang="zh-CN" altLang="en-US" sz="2800" dirty="0"/>
              <a:t>愿你的国降临。愿你的旨意行在地上，如同行在天上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11</a:t>
            </a:r>
            <a:r>
              <a:rPr lang="zh-CN" altLang="en-US" sz="2800" dirty="0"/>
              <a:t>我们日用的饮食，今日赐给我们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12</a:t>
            </a:r>
            <a:r>
              <a:rPr lang="zh-CN" altLang="en-US" sz="2800" dirty="0"/>
              <a:t>免我们的债，如同我们免了人的债</a:t>
            </a:r>
            <a:r>
              <a:rPr lang="zh-CN" altLang="en-US" sz="2800" dirty="0" smtClean="0"/>
              <a:t>。</a:t>
            </a:r>
            <a:r>
              <a:rPr lang="en-US" altLang="zh-CN" sz="2600" baseline="30000" dirty="0"/>
              <a:t>13</a:t>
            </a:r>
            <a:r>
              <a:rPr lang="zh-CN" altLang="en-US" sz="2800" dirty="0"/>
              <a:t>不叫我们遇见</a:t>
            </a:r>
            <a:r>
              <a:rPr lang="zh-CN" altLang="en-US" sz="2800" dirty="0" smtClean="0"/>
              <a:t>试探，救</a:t>
            </a:r>
            <a:r>
              <a:rPr lang="zh-CN" altLang="en-US" sz="2800" dirty="0"/>
              <a:t>我们脱离凶恶</a:t>
            </a:r>
            <a:r>
              <a:rPr lang="zh-CN" altLang="en-US" sz="2800" dirty="0" smtClean="0"/>
              <a:t>。因为</a:t>
            </a:r>
            <a:r>
              <a:rPr lang="zh-CN" altLang="en-US" sz="2800" dirty="0"/>
              <a:t>国度、权柄、荣耀，全是你的，直到永远。阿们</a:t>
            </a:r>
            <a:r>
              <a:rPr lang="zh-CN" altLang="en-US" sz="2800" dirty="0" smtClean="0"/>
              <a:t>’！</a:t>
            </a:r>
            <a:r>
              <a:rPr lang="en-US" altLang="zh-CN" sz="2600" baseline="30000" dirty="0"/>
              <a:t>14</a:t>
            </a:r>
            <a:r>
              <a:rPr lang="zh-CN" altLang="en-US" sz="2800" dirty="0"/>
              <a:t>你们饶恕人的过犯，你们的天父也必饶恕你们的过犯</a:t>
            </a:r>
            <a:r>
              <a:rPr lang="zh-CN" altLang="en-US" sz="2800" dirty="0" smtClean="0"/>
              <a:t>；</a:t>
            </a:r>
            <a:r>
              <a:rPr lang="en-US" altLang="zh-CN" sz="2600" baseline="30000" dirty="0"/>
              <a:t>15</a:t>
            </a:r>
            <a:r>
              <a:rPr lang="zh-CN" altLang="en-US" sz="2800" dirty="0"/>
              <a:t>你们不饶恕人的过犯，你们的天父也必不饶恕你们的过犯。</a:t>
            </a:r>
            <a:endParaRPr lang="en-US" altLang="zh-CN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天国的样式：第一篇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r>
              <a:rPr lang="zh-CN" altLang="en-US" dirty="0" smtClean="0"/>
              <a:t>天国的来临（太</a:t>
            </a:r>
            <a:r>
              <a:rPr lang="en-US" altLang="zh-CN" dirty="0" smtClean="0"/>
              <a:t>3:1-7:29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叙事（太</a:t>
            </a:r>
            <a:r>
              <a:rPr lang="en-US" altLang="zh-CN" dirty="0" smtClean="0"/>
              <a:t>3:1-4:25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sz="2600" dirty="0" smtClean="0"/>
              <a:t>天国降临的最初阶段（太</a:t>
            </a:r>
            <a:r>
              <a:rPr lang="en-US" altLang="zh-CN" sz="2600" dirty="0" smtClean="0"/>
              <a:t>3:1-4:11</a:t>
            </a:r>
            <a:r>
              <a:rPr lang="zh-CN" altLang="en-US" sz="2600" dirty="0" smtClean="0"/>
              <a:t>）</a:t>
            </a:r>
            <a:endParaRPr lang="en-US" altLang="zh-CN" sz="2600" dirty="0" smtClean="0"/>
          </a:p>
          <a:p>
            <a:pPr lvl="2"/>
            <a:r>
              <a:rPr lang="zh-CN" altLang="en-US" sz="2800" dirty="0" smtClean="0"/>
              <a:t>耶稣天国事工的开端（太</a:t>
            </a:r>
            <a:r>
              <a:rPr lang="en-US" altLang="zh-CN" sz="2800" dirty="0" smtClean="0"/>
              <a:t>4:12-25</a:t>
            </a:r>
            <a:r>
              <a:rPr lang="zh-CN" altLang="en-US" sz="2800" dirty="0" smtClean="0"/>
              <a:t>）</a:t>
            </a:r>
            <a:endParaRPr lang="en-US" altLang="zh-CN" sz="2800" dirty="0" smtClean="0"/>
          </a:p>
          <a:p>
            <a:pPr lvl="1"/>
            <a:r>
              <a:rPr lang="zh-CN" altLang="en-US" dirty="0"/>
              <a:t>第一</a:t>
            </a:r>
            <a:r>
              <a:rPr lang="zh-CN" altLang="en-US" dirty="0" smtClean="0"/>
              <a:t>篇讲论：登山宝训（太</a:t>
            </a:r>
            <a:r>
              <a:rPr lang="en-US" altLang="zh-CN" dirty="0" smtClean="0"/>
              <a:t>5:1-7:29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天国的基本伦理（太</a:t>
            </a:r>
            <a:r>
              <a:rPr lang="en-US" altLang="zh-CN" dirty="0" smtClean="0"/>
              <a:t>5:1-12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天国的见证人</a:t>
            </a:r>
            <a:r>
              <a:rPr lang="zh-CN" altLang="en-US" dirty="0"/>
              <a:t>（太</a:t>
            </a:r>
            <a:r>
              <a:rPr lang="en-US" altLang="zh-CN" dirty="0" smtClean="0"/>
              <a:t>5:13-16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耶稣成全了旧约圣经（太</a:t>
            </a:r>
            <a:r>
              <a:rPr lang="en-US" altLang="zh-CN" dirty="0" smtClean="0"/>
              <a:t>5:17-20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像天父一样完全（太</a:t>
            </a:r>
            <a:r>
              <a:rPr lang="en-US" altLang="zh-CN" dirty="0" smtClean="0"/>
              <a:t>5:21-48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>
                <a:solidFill>
                  <a:srgbClr val="FFC000"/>
                </a:solidFill>
              </a:rPr>
              <a:t>警惕虚伪的敬虔（太</a:t>
            </a:r>
            <a:r>
              <a:rPr lang="en-US" altLang="zh-CN" dirty="0" smtClean="0">
                <a:solidFill>
                  <a:srgbClr val="FFC000"/>
                </a:solidFill>
              </a:rPr>
              <a:t>6:1-18</a:t>
            </a:r>
            <a:r>
              <a:rPr lang="zh-CN" altLang="en-US" dirty="0" smtClean="0">
                <a:solidFill>
                  <a:srgbClr val="FFC000"/>
                </a:solidFill>
              </a:rPr>
              <a:t>）</a:t>
            </a:r>
            <a:endParaRPr lang="en-US" altLang="zh-CN" dirty="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天国的样式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天国的降临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王：耶稣基督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子民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需要恩典（福音）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活出天父完全的样式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内心的敬虔</a:t>
            </a:r>
            <a:endParaRPr lang="en-US" altLang="zh-CN" dirty="0" smtClean="0"/>
          </a:p>
          <a:p>
            <a:pPr lvl="3"/>
            <a:r>
              <a:rPr lang="zh-CN" altLang="en-US" dirty="0"/>
              <a:t>对</a:t>
            </a:r>
            <a:r>
              <a:rPr lang="zh-CN" altLang="en-US" dirty="0" smtClean="0"/>
              <a:t>神</a:t>
            </a:r>
            <a:endParaRPr lang="en-US" altLang="zh-CN" dirty="0" smtClean="0"/>
          </a:p>
          <a:p>
            <a:pPr lvl="3"/>
            <a:r>
              <a:rPr lang="zh-CN" altLang="en-US" dirty="0"/>
              <a:t>对</a:t>
            </a:r>
            <a:r>
              <a:rPr lang="zh-CN" altLang="en-US" dirty="0" smtClean="0"/>
              <a:t>人</a:t>
            </a:r>
            <a:endParaRPr lang="en-US" altLang="zh-CN" dirty="0" smtClean="0"/>
          </a:p>
          <a:p>
            <a:pPr lvl="3"/>
            <a:r>
              <a:rPr lang="zh-CN" altLang="en-US" dirty="0"/>
              <a:t>对</a:t>
            </a:r>
            <a:r>
              <a:rPr lang="zh-CN" altLang="en-US" dirty="0" smtClean="0"/>
              <a:t>己</a:t>
            </a:r>
            <a:endParaRPr lang="en-US" altLang="zh-CN" dirty="0" smtClean="0"/>
          </a:p>
          <a:p>
            <a:r>
              <a:rPr lang="zh-CN" altLang="en-US" dirty="0" smtClean="0"/>
              <a:t>如何祷告？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模范祷告的样式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以国度为背景的祷告</a:t>
            </a:r>
            <a:endParaRPr lang="en-US" altLang="zh-CN" dirty="0" smtClean="0"/>
          </a:p>
          <a:p>
            <a:r>
              <a:rPr lang="zh-CN" altLang="en-US" dirty="0" smtClean="0"/>
              <a:t>祷告的人</a:t>
            </a:r>
            <a:endParaRPr lang="en-US" altLang="zh-CN" dirty="0" smtClean="0"/>
          </a:p>
          <a:p>
            <a:r>
              <a:rPr lang="zh-CN" altLang="en-US" dirty="0" smtClean="0"/>
              <a:t>祷告的对象</a:t>
            </a:r>
            <a:endParaRPr lang="en-US" altLang="zh-CN" dirty="0" smtClean="0"/>
          </a:p>
          <a:p>
            <a:r>
              <a:rPr lang="zh-CN" altLang="en-US" dirty="0" smtClean="0"/>
              <a:t>祷告的内容</a:t>
            </a:r>
            <a:endParaRPr lang="en-US" altLang="zh-CN" dirty="0" smtClean="0"/>
          </a:p>
          <a:p>
            <a:pPr lvl="1"/>
            <a:r>
              <a:rPr lang="zh-CN" altLang="en-US" dirty="0"/>
              <a:t>神</a:t>
            </a:r>
            <a:r>
              <a:rPr lang="zh-CN" altLang="en-US" dirty="0" smtClean="0"/>
              <a:t>的荣耀</a:t>
            </a:r>
            <a:endParaRPr lang="en-US" altLang="zh-CN" dirty="0" smtClean="0"/>
          </a:p>
          <a:p>
            <a:pPr lvl="1"/>
            <a:r>
              <a:rPr lang="zh-CN" altLang="en-US" dirty="0"/>
              <a:t>人</a:t>
            </a:r>
            <a:r>
              <a:rPr lang="zh-CN" altLang="en-US" dirty="0" smtClean="0"/>
              <a:t>的需要</a:t>
            </a:r>
            <a:endParaRPr lang="en-US" altLang="zh-CN" dirty="0" smtClean="0"/>
          </a:p>
          <a:p>
            <a:r>
              <a:rPr lang="zh-CN" altLang="en-US" dirty="0" smtClean="0"/>
              <a:t>祷告的回应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祷告的人和对象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是</a:t>
            </a:r>
            <a:r>
              <a:rPr lang="zh-CN" altLang="en-US" dirty="0" smtClean="0"/>
              <a:t>谁在祷告？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门徒们：“你们祷告要这样说”（不包括耶稣）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不是单独一个人的祷告</a:t>
            </a:r>
            <a:endParaRPr lang="en-US" altLang="zh-CN" dirty="0" smtClean="0"/>
          </a:p>
          <a:p>
            <a:r>
              <a:rPr lang="zh-CN" altLang="en-US" dirty="0" smtClean="0"/>
              <a:t>是向谁祷告？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“我们在天上的父”（我们与神的关系）</a:t>
            </a:r>
            <a:endParaRPr lang="en-US" altLang="zh-CN" dirty="0" smtClean="0"/>
          </a:p>
          <a:p>
            <a:pPr lvl="2"/>
            <a:r>
              <a:rPr lang="zh-CN" altLang="en-US" dirty="0"/>
              <a:t>一</a:t>
            </a:r>
            <a:r>
              <a:rPr lang="zh-CN" altLang="en-US" dirty="0" smtClean="0"/>
              <a:t>位有位格的神</a:t>
            </a:r>
            <a:endParaRPr lang="en-US" altLang="zh-CN" dirty="0" smtClean="0"/>
          </a:p>
          <a:p>
            <a:pPr lvl="2"/>
            <a:r>
              <a:rPr lang="zh-CN" altLang="en-US" dirty="0"/>
              <a:t>一</a:t>
            </a:r>
            <a:r>
              <a:rPr lang="zh-CN" altLang="en-US" dirty="0" smtClean="0"/>
              <a:t>位超越性的神</a:t>
            </a:r>
            <a:endParaRPr lang="en-US" altLang="zh-CN" dirty="0" smtClean="0"/>
          </a:p>
          <a:p>
            <a:pPr lvl="2"/>
            <a:r>
              <a:rPr lang="zh-CN" altLang="en-US" dirty="0"/>
              <a:t>一</a:t>
            </a:r>
            <a:r>
              <a:rPr lang="zh-CN" altLang="en-US" dirty="0" smtClean="0"/>
              <a:t>位有至高主权的神</a:t>
            </a:r>
            <a:endParaRPr lang="en-US" altLang="zh-CN" dirty="0" smtClean="0"/>
          </a:p>
          <a:p>
            <a:pPr lvl="2"/>
            <a:r>
              <a:rPr lang="zh-CN" altLang="en-US" dirty="0"/>
              <a:t>一</a:t>
            </a:r>
            <a:r>
              <a:rPr lang="zh-CN" altLang="en-US" dirty="0" smtClean="0"/>
              <a:t>位关心我们的神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求神彰显荣耀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愿人都尊你的名为圣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神的名：神是谁（出</a:t>
            </a:r>
            <a:r>
              <a:rPr lang="en-US" altLang="zh-CN" dirty="0" smtClean="0"/>
              <a:t>3:13-15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尊</a:t>
            </a:r>
            <a:r>
              <a:rPr lang="en-US" altLang="zh-CN" dirty="0" smtClean="0"/>
              <a:t>……</a:t>
            </a:r>
            <a:r>
              <a:rPr lang="zh-CN" altLang="en-US" dirty="0" smtClean="0"/>
              <a:t>为圣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神是与众不同的（创</a:t>
            </a:r>
            <a:r>
              <a:rPr lang="en-US" altLang="zh-CN" dirty="0" smtClean="0"/>
              <a:t>2:3</a:t>
            </a:r>
            <a:r>
              <a:rPr lang="zh-CN" altLang="en-US" dirty="0" smtClean="0"/>
              <a:t>，出</a:t>
            </a:r>
            <a:r>
              <a:rPr lang="en-US" altLang="zh-CN" dirty="0" smtClean="0"/>
              <a:t>20:8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神是圣洁的（彼前</a:t>
            </a:r>
            <a:r>
              <a:rPr lang="en-US" altLang="zh-CN" dirty="0" smtClean="0"/>
              <a:t>1:15-16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不能藐视神的名（玛</a:t>
            </a:r>
            <a:r>
              <a:rPr lang="en-US" altLang="zh-CN" dirty="0" smtClean="0"/>
              <a:t>1:6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犹太人的圣颂（</a:t>
            </a:r>
            <a:r>
              <a:rPr lang="en-US" altLang="zh-CN" dirty="0" err="1" smtClean="0"/>
              <a:t>Kadish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在他按照他的旨意创造的世界中，愿他伟大的名被高举，并且被尊为圣。在你的一生和你的日子，在整个以色列家的一生，愿他的国度立即并很快地管治。对此说阿门。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求神彰显荣耀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 smtClean="0"/>
              <a:t>愿你的国降临</a:t>
            </a:r>
            <a:endParaRPr lang="en-US" altLang="zh-CN" dirty="0" smtClean="0"/>
          </a:p>
          <a:p>
            <a:pPr lvl="1"/>
            <a:r>
              <a:rPr lang="zh-CN" altLang="en-US" dirty="0"/>
              <a:t>神</a:t>
            </a:r>
            <a:r>
              <a:rPr lang="zh-CN" altLang="en-US" dirty="0" smtClean="0"/>
              <a:t>的国：神掌权的地方（林前</a:t>
            </a:r>
            <a:r>
              <a:rPr lang="en-US" altLang="zh-CN" dirty="0" smtClean="0"/>
              <a:t>4:20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/>
              <a:t>神</a:t>
            </a:r>
            <a:r>
              <a:rPr lang="zh-CN" altLang="en-US" dirty="0" smtClean="0"/>
              <a:t>的国降临：求神的掌权和拯救（太</a:t>
            </a:r>
            <a:r>
              <a:rPr lang="en-US" altLang="zh-CN" dirty="0" smtClean="0"/>
              <a:t>6:33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愿你的旨意行在地上，如同行在天上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神的旨意是善良、纯全、可喜悦的（罗</a:t>
            </a:r>
            <a:r>
              <a:rPr lang="en-US" altLang="zh-CN" dirty="0" smtClean="0"/>
              <a:t>12:2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神旨意的行出来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在天上是完全的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在地上能行出来：籍着十字架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在地上能完全行出来：耶稣再来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求神在我们生命中工作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Autofit/>
          </a:bodyPr>
          <a:lstStyle/>
          <a:p>
            <a:r>
              <a:rPr lang="zh-CN" altLang="en-US" dirty="0"/>
              <a:t>我们日用的饮食，今日赐给我们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求神供给我们物质的需要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我们工作得资财的能力也来自神（申</a:t>
            </a:r>
            <a:r>
              <a:rPr lang="en-US" altLang="zh-CN" dirty="0" smtClean="0"/>
              <a:t>8:18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免我们的债，如同我们免了人的债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求神赦免我们的罪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我们饶恕人是因为神先饶恕了我们（太</a:t>
            </a:r>
            <a:r>
              <a:rPr lang="en-US" altLang="zh-CN" dirty="0" smtClean="0"/>
              <a:t>18:21-35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/>
              <a:t>不叫我们遇见</a:t>
            </a:r>
            <a:r>
              <a:rPr lang="zh-CN" altLang="en-US" dirty="0" smtClean="0"/>
              <a:t>试探，救</a:t>
            </a:r>
            <a:r>
              <a:rPr lang="zh-CN" altLang="en-US" dirty="0"/>
              <a:t>我们脱离凶恶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求神拯救我们脱离魔鬼的力量和诡计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耶稣已经战胜了魔鬼的试探（太</a:t>
            </a:r>
            <a:r>
              <a:rPr lang="en-US" altLang="zh-CN" dirty="0" smtClean="0"/>
              <a:t>4</a:t>
            </a:r>
            <a:r>
              <a:rPr lang="en-US" altLang="zh-CN" dirty="0"/>
              <a:t>:</a:t>
            </a:r>
            <a:r>
              <a:rPr lang="en-US" altLang="zh-CN" dirty="0" smtClean="0"/>
              <a:t>1-11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1300</Words>
  <Application>Kingsoft Office WPP</Application>
  <PresentationFormat>全屏显示(4:3)</PresentationFormat>
  <Paragraphs>115</Paragraphs>
  <Slides>11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Office 主题</vt:lpstr>
      <vt:lpstr>马太福音 6:9-15</vt:lpstr>
      <vt:lpstr>马太福音 6:9-15</vt:lpstr>
      <vt:lpstr>天国的样式：第一篇</vt:lpstr>
      <vt:lpstr>天国的样式</vt:lpstr>
      <vt:lpstr>模范祷告的样式</vt:lpstr>
      <vt:lpstr>祷告的人和对象</vt:lpstr>
      <vt:lpstr>求神彰显荣耀</vt:lpstr>
      <vt:lpstr>求神彰显荣耀</vt:lpstr>
      <vt:lpstr>求神在我们生命中工作</vt:lpstr>
      <vt:lpstr>求神在我们生命中工作</vt:lpstr>
      <vt:lpstr>总结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jox</cp:lastModifiedBy>
  <cp:revision>601</cp:revision>
  <dcterms:created xsi:type="dcterms:W3CDTF">2018-09-22T10:47:09Z</dcterms:created>
  <dcterms:modified xsi:type="dcterms:W3CDTF">2018-09-22T10:47:09Z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1033-10.1.0.5707</vt:lpwstr>
  </property>
</Properties>
</file>