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9" r:id="rId4"/>
    <p:sldId id="278" r:id="rId5"/>
    <p:sldId id="280" r:id="rId6"/>
    <p:sldId id="281" r:id="rId7"/>
    <p:sldId id="282" r:id="rId8"/>
    <p:sldId id="283" r:id="rId9"/>
    <p:sldId id="284" r:id="rId10"/>
    <p:sldId id="285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12" autoAdjust="0"/>
  </p:normalViewPr>
  <p:slideViewPr>
    <p:cSldViewPr>
      <p:cViewPr>
        <p:scale>
          <a:sx n="71" d="100"/>
          <a:sy n="71" d="100"/>
        </p:scale>
        <p:origin x="-126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2018/8/4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2018/8/4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2018/8/4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马太福音 </a:t>
            </a:r>
            <a:r>
              <a:rPr lang="en-US" altLang="zh-CN" sz="4800" dirty="0" smtClean="0"/>
              <a:t>6:1-8</a:t>
            </a:r>
            <a:r>
              <a:rPr lang="zh-CN" altLang="en-US" sz="4800" dirty="0" smtClean="0"/>
              <a:t>，</a:t>
            </a:r>
            <a:r>
              <a:rPr lang="en-US" altLang="zh-CN" sz="4800" dirty="0" smtClean="0"/>
              <a:t>16-18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>
                <a:solidFill>
                  <a:schemeClr val="bg1"/>
                </a:solidFill>
              </a:rPr>
              <a:t>警惕虚伪的敬虔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禁食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行义之禁食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禁食的目的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律法的要求（利</a:t>
            </a:r>
            <a:r>
              <a:rPr lang="en-US" altLang="zh-CN" dirty="0" smtClean="0"/>
              <a:t>16:29-31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认罪（尼</a:t>
            </a:r>
            <a:r>
              <a:rPr lang="en-US" altLang="zh-CN" dirty="0" smtClean="0"/>
              <a:t>9:1-2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特殊的祈求（斯</a:t>
            </a:r>
            <a:r>
              <a:rPr lang="en-US" altLang="zh-CN" dirty="0" smtClean="0"/>
              <a:t>4:16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不要做假冒为善的禁食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为要引起别人的注意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并非向神禁食（亚</a:t>
            </a:r>
            <a:r>
              <a:rPr lang="en-US" altLang="zh-CN" dirty="0" smtClean="0"/>
              <a:t>7:5-6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刻苦己心，单单寻求神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2389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总结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我们需要有敬虔的行为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施舍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祷告</a:t>
            </a:r>
            <a:endParaRPr lang="en-US" altLang="zh-CN" dirty="0" smtClean="0"/>
          </a:p>
          <a:p>
            <a:pPr lvl="1"/>
            <a:r>
              <a:rPr lang="zh-CN" altLang="en-US" dirty="0"/>
              <a:t>禁食</a:t>
            </a:r>
            <a:endParaRPr lang="en-US" altLang="zh-CN" dirty="0" smtClean="0"/>
          </a:p>
          <a:p>
            <a:r>
              <a:rPr lang="zh-CN" altLang="en-US" dirty="0"/>
              <a:t>敬</a:t>
            </a:r>
            <a:r>
              <a:rPr lang="zh-CN" altLang="en-US" dirty="0" smtClean="0"/>
              <a:t>虔的行为不是要得人的称赞</a:t>
            </a:r>
            <a:endParaRPr lang="en-US" altLang="zh-CN" dirty="0" smtClean="0"/>
          </a:p>
          <a:p>
            <a:r>
              <a:rPr lang="zh-CN" altLang="en-US" dirty="0"/>
              <a:t>神</a:t>
            </a:r>
            <a:r>
              <a:rPr lang="zh-CN" altLang="en-US" dirty="0" smtClean="0"/>
              <a:t>关注的是敬虔的动机：讨神的喜悦</a:t>
            </a:r>
            <a:endParaRPr lang="en-US" altLang="zh-CN" dirty="0" smtClean="0"/>
          </a:p>
          <a:p>
            <a:r>
              <a:rPr lang="zh-CN" altLang="en-US" dirty="0"/>
              <a:t>藏</a:t>
            </a:r>
            <a:r>
              <a:rPr lang="zh-CN" altLang="en-US" dirty="0" smtClean="0"/>
              <a:t>起任何会导致炫耀的敬虔</a:t>
            </a:r>
            <a:endParaRPr lang="en-US" altLang="zh-CN" dirty="0" smtClean="0"/>
          </a:p>
          <a:p>
            <a:r>
              <a:rPr lang="zh-CN" altLang="en-US" dirty="0" smtClean="0"/>
              <a:t>这样做会得着神的赏赐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马太福音</a:t>
            </a:r>
            <a:r>
              <a:rPr lang="en-US" altLang="zh-CN" dirty="0"/>
              <a:t> </a:t>
            </a:r>
            <a:r>
              <a:rPr lang="en-US" altLang="zh-CN" dirty="0" smtClean="0"/>
              <a:t>6:1-8,16-18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600" baseline="30000" dirty="0" smtClean="0"/>
              <a:t>         1</a:t>
            </a:r>
            <a:r>
              <a:rPr lang="zh-CN" altLang="en-US" sz="2800" dirty="0"/>
              <a:t>你们要小心，不可将善事行在人的面前，故意叫他们看见；若是这样，就不能得你们天父的赏赐了</a:t>
            </a:r>
            <a:r>
              <a:rPr lang="zh-CN" altLang="en-US" sz="2800" dirty="0" smtClean="0"/>
              <a:t>。</a:t>
            </a:r>
            <a:r>
              <a:rPr lang="en-US" altLang="zh-CN" sz="2600" baseline="30000" dirty="0"/>
              <a:t>2</a:t>
            </a:r>
            <a:r>
              <a:rPr lang="zh-CN" altLang="en-US" sz="2800" dirty="0"/>
              <a:t>所以，你施舍的时候，不可在你前面吹号，像那假冒为善的人在会堂里和街道上所行的，故意要得人的荣耀。我实在告诉你们：他们已经得了他们的赏赐</a:t>
            </a:r>
            <a:r>
              <a:rPr lang="zh-CN" altLang="en-US" sz="2800" dirty="0" smtClean="0"/>
              <a:t>。</a:t>
            </a:r>
            <a:r>
              <a:rPr lang="en-US" altLang="zh-CN" sz="2600" baseline="30000" dirty="0"/>
              <a:t>3</a:t>
            </a:r>
            <a:r>
              <a:rPr lang="zh-CN" altLang="en-US" sz="2800" dirty="0"/>
              <a:t>你施舍的时候，不要叫左手知道右手所做的</a:t>
            </a:r>
            <a:r>
              <a:rPr lang="zh-CN" altLang="en-US" sz="2800" dirty="0" smtClean="0"/>
              <a:t>；</a:t>
            </a:r>
            <a:r>
              <a:rPr lang="en-US" altLang="zh-CN" sz="2600" baseline="30000" dirty="0"/>
              <a:t>4</a:t>
            </a:r>
            <a:r>
              <a:rPr lang="zh-CN" altLang="en-US" sz="2800" dirty="0"/>
              <a:t>要叫你施舍的事行在暗中，你父在暗中察看，必然报答</a:t>
            </a:r>
            <a:r>
              <a:rPr lang="zh-CN" altLang="en-US" sz="2800" dirty="0" smtClean="0"/>
              <a:t>你。</a:t>
            </a:r>
            <a:endParaRPr lang="en-US" altLang="zh-CN" sz="2800" dirty="0" smtClean="0"/>
          </a:p>
          <a:p>
            <a:pPr marL="0" indent="0" algn="just">
              <a:buNone/>
            </a:pPr>
            <a:r>
              <a:rPr lang="en-US" altLang="zh-CN" sz="2600" baseline="30000" dirty="0" smtClean="0"/>
              <a:t>         5</a:t>
            </a:r>
            <a:r>
              <a:rPr lang="zh-CN" altLang="en-US" sz="2800" dirty="0"/>
              <a:t>你们祷告的时候，不可像那假冒为善的人，爱站在会堂里和十字路口上祷告，故意叫人看见。我实在告诉你们，他们已经得了他们的赏赐</a:t>
            </a:r>
            <a:r>
              <a:rPr lang="zh-CN" altLang="en-US" sz="2800" dirty="0" smtClean="0"/>
              <a:t>。</a:t>
            </a:r>
            <a:r>
              <a:rPr lang="en-US" altLang="zh-CN" sz="2600" baseline="30000" dirty="0"/>
              <a:t>6</a:t>
            </a:r>
            <a:r>
              <a:rPr lang="zh-CN" altLang="en-US" sz="2800" dirty="0"/>
              <a:t>你</a:t>
            </a:r>
            <a:r>
              <a:rPr lang="zh-CN" altLang="en-US" sz="2600" dirty="0" smtClean="0"/>
              <a:t>祷告</a:t>
            </a:r>
            <a:endParaRPr lang="zh-CN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马太福音</a:t>
            </a:r>
            <a:r>
              <a:rPr lang="en-US" altLang="zh-CN" dirty="0"/>
              <a:t> </a:t>
            </a:r>
            <a:r>
              <a:rPr lang="en-US" altLang="zh-CN" dirty="0" smtClean="0"/>
              <a:t>6:1-8,16-18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zh-CN" altLang="en-US" sz="2800" dirty="0" smtClean="0"/>
              <a:t>的时候</a:t>
            </a:r>
            <a:r>
              <a:rPr lang="zh-CN" altLang="en-US" sz="2800" dirty="0"/>
              <a:t>，要进你的内屋，关上门，祷告你在暗中的父，你父在暗中察看，必然报答你</a:t>
            </a:r>
            <a:r>
              <a:rPr lang="zh-CN" altLang="en-US" sz="2800" dirty="0" smtClean="0"/>
              <a:t>。</a:t>
            </a:r>
            <a:r>
              <a:rPr lang="en-US" altLang="zh-CN" sz="2600" baseline="30000" dirty="0"/>
              <a:t>7</a:t>
            </a:r>
            <a:r>
              <a:rPr lang="zh-CN" altLang="en-US" sz="2800" dirty="0"/>
              <a:t>你们祷告，不可像外邦人，用许多重复话，他们以为话多了必蒙垂听</a:t>
            </a:r>
            <a:r>
              <a:rPr lang="zh-CN" altLang="en-US" sz="2800" dirty="0" smtClean="0"/>
              <a:t>。</a:t>
            </a:r>
            <a:r>
              <a:rPr lang="en-US" altLang="zh-CN" sz="2600" baseline="30000" dirty="0"/>
              <a:t>8</a:t>
            </a:r>
            <a:r>
              <a:rPr lang="zh-CN" altLang="en-US" sz="2800" dirty="0"/>
              <a:t>你们不可效法他们，因为你们没有祈求以先，你们所需用的，你们的父早已知道了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marL="0" indent="0" algn="just">
              <a:buNone/>
            </a:pPr>
            <a:r>
              <a:rPr lang="en-US" altLang="zh-CN" sz="2600" baseline="30000" dirty="0" smtClean="0"/>
              <a:t>       16</a:t>
            </a:r>
            <a:r>
              <a:rPr lang="zh-CN" altLang="en-US" sz="2800" dirty="0"/>
              <a:t>你们禁食的时候，不可像那假冒为善的人，脸上带着愁容，因为他们把脸弄得难看，故意叫人看出他们是禁食。我实在告诉你们：他们已经得了他们的赏赐</a:t>
            </a:r>
            <a:r>
              <a:rPr lang="zh-CN" altLang="en-US" sz="2800" dirty="0" smtClean="0"/>
              <a:t>。</a:t>
            </a:r>
            <a:r>
              <a:rPr lang="en-US" altLang="zh-CN" sz="2600" baseline="30000" dirty="0"/>
              <a:t>17</a:t>
            </a:r>
            <a:r>
              <a:rPr lang="zh-CN" altLang="en-US" sz="2800" dirty="0"/>
              <a:t>你禁食的时候，要梳头洗脸</a:t>
            </a:r>
            <a:r>
              <a:rPr lang="zh-CN" altLang="en-US" sz="2800" dirty="0" smtClean="0"/>
              <a:t>，</a:t>
            </a:r>
            <a:r>
              <a:rPr lang="en-US" altLang="zh-CN" sz="2600" baseline="30000" dirty="0"/>
              <a:t>18</a:t>
            </a:r>
            <a:r>
              <a:rPr lang="zh-CN" altLang="en-US" sz="2800" dirty="0"/>
              <a:t>不叫人看出你禁食来，只叫你暗中的父看见。你父在暗中察看，必然报答你。</a:t>
            </a:r>
            <a:endParaRPr lang="zh-CN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44608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天国的样式：第一篇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 smtClean="0"/>
              <a:t>天国的来临（太</a:t>
            </a:r>
            <a:r>
              <a:rPr lang="en-US" altLang="zh-CN" dirty="0" smtClean="0"/>
              <a:t>3:1-7:29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叙事（太</a:t>
            </a:r>
            <a:r>
              <a:rPr lang="en-US" altLang="zh-CN" dirty="0" smtClean="0"/>
              <a:t>3:1-4:25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sz="2600" dirty="0" smtClean="0"/>
              <a:t>天国降临的最初阶段（太</a:t>
            </a:r>
            <a:r>
              <a:rPr lang="en-US" altLang="zh-CN" sz="2600" dirty="0" smtClean="0"/>
              <a:t>3:1-4:11</a:t>
            </a:r>
            <a:r>
              <a:rPr lang="zh-CN" altLang="en-US" sz="2600" dirty="0" smtClean="0"/>
              <a:t>）</a:t>
            </a:r>
            <a:endParaRPr lang="en-US" altLang="zh-CN" sz="2600" dirty="0" smtClean="0"/>
          </a:p>
          <a:p>
            <a:pPr lvl="2"/>
            <a:r>
              <a:rPr lang="zh-CN" altLang="en-US" sz="2800" dirty="0" smtClean="0"/>
              <a:t>耶稣天国事工的开端（太</a:t>
            </a:r>
            <a:r>
              <a:rPr lang="en-US" altLang="zh-CN" sz="2800" dirty="0" smtClean="0"/>
              <a:t>4:12-25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lvl="1"/>
            <a:r>
              <a:rPr lang="zh-CN" altLang="en-US" dirty="0"/>
              <a:t>第一</a:t>
            </a:r>
            <a:r>
              <a:rPr lang="zh-CN" altLang="en-US" dirty="0" smtClean="0"/>
              <a:t>篇讲论：登山宝训（太</a:t>
            </a:r>
            <a:r>
              <a:rPr lang="en-US" altLang="zh-CN" dirty="0" smtClean="0"/>
              <a:t>5:1-7:29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天国的基本伦理（太</a:t>
            </a:r>
            <a:r>
              <a:rPr lang="en-US" altLang="zh-CN" dirty="0" smtClean="0"/>
              <a:t>5:1-12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天国的见证人</a:t>
            </a:r>
            <a:r>
              <a:rPr lang="zh-CN" altLang="en-US" dirty="0"/>
              <a:t>（太</a:t>
            </a:r>
            <a:r>
              <a:rPr lang="en-US" altLang="zh-CN" dirty="0" smtClean="0"/>
              <a:t>5:13-16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耶稣成全了旧约圣经（太</a:t>
            </a:r>
            <a:r>
              <a:rPr lang="en-US" altLang="zh-CN" dirty="0" smtClean="0"/>
              <a:t>5:17-20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像天父一样完全（太</a:t>
            </a:r>
            <a:r>
              <a:rPr lang="en-US" altLang="zh-CN" dirty="0" smtClean="0"/>
              <a:t>5:21-48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>
                <a:solidFill>
                  <a:srgbClr val="FFC000"/>
                </a:solidFill>
              </a:rPr>
              <a:t>警惕虚伪的敬虔（太</a:t>
            </a:r>
            <a:r>
              <a:rPr lang="en-US" altLang="zh-CN" dirty="0" smtClean="0">
                <a:solidFill>
                  <a:srgbClr val="FFC000"/>
                </a:solidFill>
              </a:rPr>
              <a:t>6:1-18</a:t>
            </a:r>
            <a:r>
              <a:rPr lang="zh-CN" altLang="en-US" dirty="0" smtClean="0">
                <a:solidFill>
                  <a:srgbClr val="FFC000"/>
                </a:solidFill>
              </a:rPr>
              <a:t>）</a:t>
            </a:r>
            <a:endParaRPr lang="en-US" altLang="zh-CN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行公义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卓越的义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太</a:t>
            </a:r>
            <a:r>
              <a:rPr lang="en-US" altLang="zh-CN" dirty="0" smtClean="0"/>
              <a:t>5:20 </a:t>
            </a:r>
            <a:r>
              <a:rPr lang="zh-CN" altLang="en-US" dirty="0" smtClean="0"/>
              <a:t>我</a:t>
            </a:r>
            <a:r>
              <a:rPr lang="zh-CN" altLang="en-US" dirty="0"/>
              <a:t>告诉你们：你们的义若不胜于文士和法利赛人的义，断不能进天国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太</a:t>
            </a:r>
            <a:r>
              <a:rPr lang="en-US" altLang="zh-CN" dirty="0" smtClean="0"/>
              <a:t>5:48 </a:t>
            </a:r>
            <a:r>
              <a:rPr lang="zh-CN" altLang="en-US" dirty="0" smtClean="0"/>
              <a:t>所以</a:t>
            </a:r>
            <a:r>
              <a:rPr lang="zh-CN" altLang="en-US" dirty="0"/>
              <a:t>你们要完全，像你们的天父完全一样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行公义背后的动机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太</a:t>
            </a:r>
            <a:r>
              <a:rPr lang="en-US" altLang="zh-CN" dirty="0" smtClean="0"/>
              <a:t>6:1 </a:t>
            </a:r>
            <a:r>
              <a:rPr lang="zh-CN" altLang="en-US" dirty="0"/>
              <a:t>“你们小心，不要在众人面前行你们的义，让他们看见；如果这样，就得不到你们天父的赏赐</a:t>
            </a:r>
            <a:r>
              <a:rPr lang="zh-CN" altLang="en-US" dirty="0" smtClean="0"/>
              <a:t>。（新译本）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507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行公义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行公义的原则（处理动机的问题）</a:t>
            </a:r>
            <a:endParaRPr lang="en-US" altLang="zh-CN" dirty="0" smtClean="0"/>
          </a:p>
          <a:p>
            <a:pPr lvl="1"/>
            <a:r>
              <a:rPr lang="zh-CN" altLang="en-US" dirty="0"/>
              <a:t>这</a:t>
            </a:r>
            <a:r>
              <a:rPr lang="zh-CN" altLang="en-US" dirty="0" smtClean="0"/>
              <a:t>是需要</a:t>
            </a:r>
            <a:r>
              <a:rPr lang="zh-CN" altLang="en-US" dirty="0" smtClean="0">
                <a:solidFill>
                  <a:srgbClr val="FFC000"/>
                </a:solidFill>
              </a:rPr>
              <a:t>小心</a:t>
            </a:r>
            <a:r>
              <a:rPr lang="zh-CN" altLang="en-US" dirty="0" smtClean="0"/>
              <a:t>去处理的问题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要不要</a:t>
            </a:r>
            <a:r>
              <a:rPr lang="zh-CN" altLang="en-US" dirty="0" smtClean="0">
                <a:solidFill>
                  <a:srgbClr val="FFC000"/>
                </a:solidFill>
              </a:rPr>
              <a:t>在众人面前</a:t>
            </a:r>
            <a:r>
              <a:rPr lang="zh-CN" altLang="en-US" dirty="0" smtClean="0"/>
              <a:t>行公义？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太</a:t>
            </a:r>
            <a:r>
              <a:rPr lang="en-US" altLang="zh-CN" dirty="0" smtClean="0"/>
              <a:t>5:16 </a:t>
            </a:r>
            <a:r>
              <a:rPr lang="zh-CN" altLang="en-US" dirty="0" smtClean="0"/>
              <a:t>你们</a:t>
            </a:r>
            <a:r>
              <a:rPr lang="zh-CN" altLang="en-US" dirty="0"/>
              <a:t>的光也当这样照在人前，叫他们看见你们的好行为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是否</a:t>
            </a:r>
            <a:r>
              <a:rPr lang="zh-CN" altLang="en-US" dirty="0" smtClean="0">
                <a:solidFill>
                  <a:srgbClr val="FFC000"/>
                </a:solidFill>
              </a:rPr>
              <a:t>故意</a:t>
            </a:r>
            <a:r>
              <a:rPr lang="zh-CN" altLang="en-US" dirty="0" smtClean="0"/>
              <a:t>叫他们看见？</a:t>
            </a:r>
            <a:endParaRPr lang="en-US" altLang="zh-CN" dirty="0" smtClean="0"/>
          </a:p>
          <a:p>
            <a:pPr lvl="2"/>
            <a:r>
              <a:rPr lang="zh-CN" altLang="en-US" dirty="0"/>
              <a:t>太</a:t>
            </a:r>
            <a:r>
              <a:rPr lang="en-US" altLang="zh-CN" dirty="0" smtClean="0"/>
              <a:t>5:16 </a:t>
            </a:r>
            <a:r>
              <a:rPr lang="zh-CN" altLang="en-US" dirty="0" smtClean="0"/>
              <a:t>便</a:t>
            </a:r>
            <a:r>
              <a:rPr lang="zh-CN" altLang="en-US" dirty="0"/>
              <a:t>将荣耀归给你们在天上的父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/>
              <a:t>讨</a:t>
            </a:r>
            <a:r>
              <a:rPr lang="zh-CN" altLang="en-US" dirty="0" smtClean="0">
                <a:solidFill>
                  <a:srgbClr val="FFC000"/>
                </a:solidFill>
              </a:rPr>
              <a:t>人</a:t>
            </a:r>
            <a:r>
              <a:rPr lang="zh-CN" altLang="en-US" dirty="0" smtClean="0"/>
              <a:t>的喜悦 </a:t>
            </a:r>
            <a:r>
              <a:rPr lang="en-US" altLang="zh-CN" dirty="0" smtClean="0"/>
              <a:t>or </a:t>
            </a:r>
            <a:r>
              <a:rPr lang="zh-CN" altLang="en-US" dirty="0" smtClean="0"/>
              <a:t>讨</a:t>
            </a:r>
            <a:r>
              <a:rPr lang="zh-CN" altLang="en-US" dirty="0" smtClean="0">
                <a:solidFill>
                  <a:srgbClr val="FFC000"/>
                </a:solidFill>
              </a:rPr>
              <a:t>神</a:t>
            </a:r>
            <a:r>
              <a:rPr lang="zh-CN" altLang="en-US" dirty="0" smtClean="0"/>
              <a:t>的喜悦？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太</a:t>
            </a:r>
            <a:r>
              <a:rPr lang="en-US" altLang="zh-CN" dirty="0" smtClean="0"/>
              <a:t>6:1 </a:t>
            </a:r>
            <a:r>
              <a:rPr lang="zh-CN" altLang="en-US" dirty="0" smtClean="0"/>
              <a:t>如果</a:t>
            </a:r>
            <a:r>
              <a:rPr lang="zh-CN" altLang="en-US" dirty="0"/>
              <a:t>这样，就得不到你们天父的赏赐。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495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行公义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犹太人的三个敬虔行为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施舍（太</a:t>
            </a:r>
            <a:r>
              <a:rPr lang="en-US" altLang="zh-CN" dirty="0" smtClean="0"/>
              <a:t>6:2-4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rgbClr val="FFC000"/>
                </a:solidFill>
              </a:rPr>
              <a:t>祷告</a:t>
            </a:r>
            <a:r>
              <a:rPr lang="zh-CN" altLang="en-US" dirty="0"/>
              <a:t>（太</a:t>
            </a:r>
            <a:r>
              <a:rPr lang="en-US" altLang="zh-CN" dirty="0" smtClean="0"/>
              <a:t>6:5-8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禁食</a:t>
            </a:r>
            <a:r>
              <a:rPr lang="zh-CN" altLang="en-US" dirty="0"/>
              <a:t>（太</a:t>
            </a:r>
            <a:r>
              <a:rPr lang="en-US" altLang="zh-CN" dirty="0" smtClean="0"/>
              <a:t>6:16-18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相同的论述结构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警告不要为得人的称赞而行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不听警告的后果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教导正确的方式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听从的天父必有报答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8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施舍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行</a:t>
            </a:r>
            <a:r>
              <a:rPr lang="zh-CN" altLang="en-US" dirty="0" smtClean="0"/>
              <a:t>义之施舍</a:t>
            </a:r>
            <a:endParaRPr lang="en-US" altLang="zh-CN" dirty="0" smtClean="0"/>
          </a:p>
          <a:p>
            <a:pPr lvl="1"/>
            <a:r>
              <a:rPr lang="zh-CN" altLang="en-US" dirty="0"/>
              <a:t>这</a:t>
            </a:r>
            <a:r>
              <a:rPr lang="zh-CN" altLang="en-US" dirty="0" smtClean="0"/>
              <a:t>是必须要做的（诗</a:t>
            </a:r>
            <a:r>
              <a:rPr lang="en-US" altLang="zh-CN" dirty="0" smtClean="0"/>
              <a:t>37:21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是神先恩待了我们（林后</a:t>
            </a:r>
            <a:r>
              <a:rPr lang="en-US" altLang="zh-CN" dirty="0" smtClean="0"/>
              <a:t>9:10-11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不要做假冒为善的施舍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这些人要得人的荣耀（约</a:t>
            </a:r>
            <a:r>
              <a:rPr lang="en-US" altLang="zh-CN" dirty="0" smtClean="0"/>
              <a:t>12:43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这些人已经得了赏赐（诗</a:t>
            </a:r>
            <a:r>
              <a:rPr lang="en-US" altLang="zh-CN" dirty="0" smtClean="0"/>
              <a:t>17:14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暗中的施舍</a:t>
            </a:r>
            <a:endParaRPr lang="en-US" altLang="zh-CN" dirty="0" smtClean="0"/>
          </a:p>
          <a:p>
            <a:pPr lvl="2"/>
            <a:r>
              <a:rPr lang="zh-CN" altLang="en-US" dirty="0"/>
              <a:t>先</a:t>
            </a:r>
            <a:r>
              <a:rPr lang="zh-CN" altLang="en-US" dirty="0" smtClean="0"/>
              <a:t>把自己献给神（林后</a:t>
            </a:r>
            <a:r>
              <a:rPr lang="en-US" altLang="zh-CN" dirty="0" smtClean="0"/>
              <a:t>8:5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/>
              <a:t>为</a:t>
            </a:r>
            <a:r>
              <a:rPr lang="zh-CN" altLang="en-US" dirty="0" smtClean="0"/>
              <a:t>要将荣耀归于神（林后</a:t>
            </a:r>
            <a:r>
              <a:rPr lang="en-US" altLang="zh-CN" dirty="0" smtClean="0"/>
              <a:t>9:12-13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天父必报答（箴</a:t>
            </a:r>
            <a:r>
              <a:rPr lang="en-US" altLang="zh-CN" dirty="0" smtClean="0"/>
              <a:t>11:25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637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祷告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行义之祷告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不要做假冒为善的祷告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关键不在于祷告的姿势、位置和公开性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关键在于“故意叫人看见”：得着敬虔的声誉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向我们的父祷告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不要做“重复”的祷告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并非不能做很长的祷告（路</a:t>
            </a:r>
            <a:r>
              <a:rPr lang="en-US" altLang="zh-CN" dirty="0" smtClean="0"/>
              <a:t>6:12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/>
              <a:t>也</a:t>
            </a:r>
            <a:r>
              <a:rPr lang="zh-CN" altLang="en-US" dirty="0" smtClean="0"/>
              <a:t>非在祷告中不能说重复的话（太</a:t>
            </a:r>
            <a:r>
              <a:rPr lang="en-US" altLang="zh-CN" dirty="0" smtClean="0"/>
              <a:t>26:44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错误的信心：重复或很长的祷告才灵验（王上</a:t>
            </a:r>
            <a:r>
              <a:rPr lang="en-US" altLang="zh-CN" dirty="0" smtClean="0"/>
              <a:t>18:26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神作事，所以我们祷告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5679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6559</TotalTime>
  <Words>947</Words>
  <Application>Microsoft Office PowerPoint</Application>
  <PresentationFormat>全屏显示(4:3)</PresentationFormat>
  <Paragraphs>86</Paragraphs>
  <Slides>11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马太福音 6:1-8，16-18</vt:lpstr>
      <vt:lpstr>马太福音 6:1-8,16-18</vt:lpstr>
      <vt:lpstr>马太福音 6:1-8,16-18</vt:lpstr>
      <vt:lpstr>天国的样式：第一篇</vt:lpstr>
      <vt:lpstr>行公义</vt:lpstr>
      <vt:lpstr>行公义</vt:lpstr>
      <vt:lpstr>行公义</vt:lpstr>
      <vt:lpstr>施舍</vt:lpstr>
      <vt:lpstr>祷告</vt:lpstr>
      <vt:lpstr>禁食</vt:lpstr>
      <vt:lpstr>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主仆制作   QQ:191760425</dc:creator>
  <cp:keywords>主仆制作   QQ:191760425</cp:keywords>
  <dc:description>主仆制作   QQ:191760425</dc:description>
  <cp:lastModifiedBy>顾莉蓉</cp:lastModifiedBy>
  <cp:revision>560</cp:revision>
  <dcterms:modified xsi:type="dcterms:W3CDTF">2018-08-04T13:22:10Z</dcterms:modified>
</cp:coreProperties>
</file>