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12" autoAdjust="0"/>
  </p:normalViewPr>
  <p:slideViewPr>
    <p:cSldViewPr>
      <p:cViewPr>
        <p:scale>
          <a:sx n="71" d="100"/>
          <a:sy n="71" d="100"/>
        </p:scale>
        <p:origin x="-126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58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5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6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6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39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4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9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9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9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9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标题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5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5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5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1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22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2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7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28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29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30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31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2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33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35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6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3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4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63" name="内容占位符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标题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7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8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4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5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5:21-32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lang="zh-CN" altLang="en-US" sz="4800" dirty="0">
                <a:solidFill>
                  <a:schemeClr val="bg1"/>
                </a:solidFill>
              </a:rPr>
              <a:t>像天父一样完全（一）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贞洁与不可奸淫</a:t>
            </a:r>
            <a:endParaRPr lang="zh-CN" altLang="en-US" dirty="0"/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dirty="0"/>
              <a:t>十诫的第七诫：不可</a:t>
            </a:r>
            <a:r>
              <a:rPr lang="zh-CN" altLang="en-US" dirty="0" smtClean="0"/>
              <a:t>奸淫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犹太人的理解：窃取他人的妻子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耶稣教导的指向：两性关系的贞洁</a:t>
            </a:r>
            <a:endParaRPr lang="en-US" altLang="zh-CN" dirty="0" smtClean="0"/>
          </a:p>
          <a:p>
            <a:r>
              <a:rPr lang="zh-CN" altLang="en-US" dirty="0" smtClean="0"/>
              <a:t>耶稣的教导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奸淫的罪是从“性幻想”开始的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奸淫的罪常常伴随着引诱别人犯奸淫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不必要的用词“与她”（使她）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彼后</a:t>
            </a:r>
            <a:r>
              <a:rPr lang="en-US" altLang="zh-CN" dirty="0" smtClean="0"/>
              <a:t>2:14 </a:t>
            </a:r>
            <a:r>
              <a:rPr lang="zh-CN" altLang="en-US" dirty="0" smtClean="0"/>
              <a:t>他们</a:t>
            </a:r>
            <a:r>
              <a:rPr lang="zh-CN" altLang="en-US" dirty="0"/>
              <a:t>满眼是淫色（“淫色”原文作“淫妇”），止不住犯罪，引诱那心不坚固的人，心中习惯了贪婪，正是被咒诅的种类。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贞洁与不可奸淫</a:t>
            </a:r>
          </a:p>
        </p:txBody>
      </p:sp>
      <p:sp>
        <p:nvSpPr>
          <p:cNvPr id="104861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dirty="0" smtClean="0"/>
              <a:t>如何对付奸淫的罪？</a:t>
            </a:r>
            <a:endParaRPr lang="en-US" altLang="zh-CN" dirty="0" smtClean="0"/>
          </a:p>
          <a:p>
            <a:pPr lvl="1"/>
            <a:r>
              <a:rPr lang="zh-CN" altLang="en-US" dirty="0"/>
              <a:t>剜</a:t>
            </a:r>
            <a:r>
              <a:rPr lang="zh-CN" altLang="en-US" dirty="0" smtClean="0"/>
              <a:t>掉犯罪的眼睛？</a:t>
            </a:r>
            <a:endParaRPr lang="en-US" altLang="zh-CN" dirty="0" smtClean="0"/>
          </a:p>
          <a:p>
            <a:pPr lvl="1"/>
            <a:r>
              <a:rPr lang="zh-CN" altLang="en-US" dirty="0"/>
              <a:t>砍</a:t>
            </a:r>
            <a:r>
              <a:rPr lang="zh-CN" altLang="en-US" dirty="0" smtClean="0"/>
              <a:t>下犯罪的右手？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彻底对付罪的决心</a:t>
            </a:r>
            <a:endParaRPr lang="en-US" altLang="zh-CN" dirty="0" smtClean="0"/>
          </a:p>
          <a:p>
            <a:r>
              <a:rPr lang="zh-CN" altLang="en-US" dirty="0" smtClean="0"/>
              <a:t>想象力是神所赐的礼物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不是用来让我们犯罪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而是用来思想更为重要的事物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腓</a:t>
            </a:r>
            <a:r>
              <a:rPr lang="en-US" altLang="zh-CN" dirty="0" smtClean="0"/>
              <a:t>4:8 </a:t>
            </a:r>
            <a:r>
              <a:rPr lang="zh-CN" altLang="en-US" dirty="0" smtClean="0"/>
              <a:t>弟兄们</a:t>
            </a:r>
            <a:r>
              <a:rPr lang="zh-CN" altLang="en-US" dirty="0"/>
              <a:t>，我还有未尽的话：凡是真实的、可敬的、公义的、清洁的、可爱的、有美名的，若有什么德行，若有什么称赞，这些事你们都要思念。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贞洁与不可奸淫</a:t>
            </a:r>
          </a:p>
        </p:txBody>
      </p:sp>
      <p:sp>
        <p:nvSpPr>
          <p:cNvPr id="104861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Autofit/>
          </a:bodyPr>
          <a:p>
            <a:r>
              <a:rPr lang="zh-CN" altLang="en-US" dirty="0" smtClean="0"/>
              <a:t>旧约律法中离婚的经文（申</a:t>
            </a:r>
            <a:r>
              <a:rPr lang="en-US" altLang="zh-CN" dirty="0" smtClean="0"/>
              <a:t>24:1-4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双重的限制：休书和不可再婚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防止轻率的离婚：因为婚姻是神圣的</a:t>
            </a:r>
            <a:endParaRPr lang="en-US" altLang="zh-CN" dirty="0" smtClean="0"/>
          </a:p>
          <a:p>
            <a:r>
              <a:rPr lang="zh-CN" altLang="en-US" dirty="0" smtClean="0"/>
              <a:t>耶稣的教导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离婚是错误的，它会导致奸淫（除非淫乱的缘故）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“淫乱的缘故”并不导致必须离婚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允许</a:t>
            </a:r>
            <a:r>
              <a:rPr lang="zh-CN" altLang="en-US" dirty="0"/>
              <a:t>而</a:t>
            </a:r>
            <a:r>
              <a:rPr lang="zh-CN" altLang="en-US" dirty="0" smtClean="0"/>
              <a:t>非强制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耶和华与以色列人：何西阿书</a:t>
            </a:r>
            <a:r>
              <a:rPr lang="en-US" altLang="zh-CN" dirty="0" smtClean="0"/>
              <a:t>1-3</a:t>
            </a:r>
            <a:r>
              <a:rPr lang="zh-CN" altLang="en-US" dirty="0" smtClean="0"/>
              <a:t>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太</a:t>
            </a:r>
            <a:r>
              <a:rPr lang="en-US" altLang="zh-CN" dirty="0" smtClean="0"/>
              <a:t>19:3-12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总结</a:t>
            </a:r>
            <a:endParaRPr lang="zh-CN" altLang="en-US" dirty="0"/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dirty="0" smtClean="0"/>
              <a:t>心的改变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不可杀人：及时处理自己的怒气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不可奸淫：彻底对付淫念的决心</a:t>
            </a:r>
            <a:endParaRPr lang="en-US" altLang="zh-CN" dirty="0" smtClean="0"/>
          </a:p>
          <a:p>
            <a:r>
              <a:rPr lang="zh-CN" altLang="en-US" dirty="0" smtClean="0"/>
              <a:t>关注他人的福祉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关注他人的怒气和仇恨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包括弟兄和仇敌</a:t>
            </a:r>
            <a:endParaRPr lang="en-US" altLang="zh-CN" dirty="0" smtClean="0"/>
          </a:p>
          <a:p>
            <a:pPr lvl="2"/>
            <a:r>
              <a:rPr lang="zh-CN" altLang="en-US" dirty="0"/>
              <a:t>与</a:t>
            </a:r>
            <a:r>
              <a:rPr lang="zh-CN" altLang="en-US" dirty="0" smtClean="0"/>
              <a:t>他们和好</a:t>
            </a:r>
            <a:endParaRPr lang="en-US" altLang="zh-CN" dirty="0" smtClean="0"/>
          </a:p>
          <a:p>
            <a:pPr lvl="1"/>
            <a:r>
              <a:rPr lang="zh-CN" altLang="en-US" dirty="0"/>
              <a:t>不</a:t>
            </a:r>
            <a:r>
              <a:rPr lang="zh-CN" altLang="en-US" dirty="0" smtClean="0"/>
              <a:t>使别人落在淫乱的罪中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不引诱别人犯罪</a:t>
            </a:r>
            <a:endParaRPr lang="en-US" altLang="zh-CN" dirty="0" smtClean="0"/>
          </a:p>
          <a:p>
            <a:pPr lvl="2"/>
            <a:r>
              <a:rPr lang="zh-CN" altLang="en-US" smtClean="0"/>
              <a:t>看重婚姻的神圣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5:21-32</a:t>
            </a:r>
            <a:endParaRPr lang="zh-CN" altLang="en-US" dirty="0"/>
          </a:p>
        </p:txBody>
      </p:sp>
      <p:sp>
        <p:nvSpPr>
          <p:cNvPr id="1048594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just">
              <a:buNone/>
            </a:pPr>
            <a:r>
              <a:rPr lang="en-US" altLang="zh-CN" sz="2600" baseline="30000" dirty="0" smtClean="0"/>
              <a:t>21</a:t>
            </a:r>
            <a:r>
              <a:rPr lang="zh-CN" altLang="en-US" sz="2800" dirty="0" smtClean="0"/>
              <a:t>你们听见有吩咐古人的话，说：‘不可杀人’，又说：‘凡杀人的，难免受审判。’</a:t>
            </a:r>
            <a:r>
              <a:rPr lang="en-US" altLang="zh-CN" sz="2600" baseline="30000" dirty="0"/>
              <a:t>22</a:t>
            </a:r>
            <a:r>
              <a:rPr lang="zh-CN" altLang="en-US" sz="2800" dirty="0" smtClean="0"/>
              <a:t>只是我告诉你们：凡向弟兄动怒的，难免受审判。凡骂弟兄是拉加的，难免公会的审断；凡骂弟兄是魔利的，难免地狱的火。</a:t>
            </a:r>
            <a:r>
              <a:rPr lang="en-US" altLang="zh-CN" sz="2600" baseline="30000" dirty="0"/>
              <a:t>23</a:t>
            </a:r>
            <a:r>
              <a:rPr lang="zh-CN" altLang="en-US" sz="2800" dirty="0"/>
              <a:t>所以，你在祭坛上献礼物的时候，若想起弟兄向你怀怨</a:t>
            </a:r>
            <a:r>
              <a:rPr lang="zh-CN" altLang="en-US" sz="2800" dirty="0" smtClean="0"/>
              <a:t>，</a:t>
            </a:r>
            <a:r>
              <a:rPr lang="en-US" altLang="zh-CN" sz="2600" baseline="30000" dirty="0"/>
              <a:t>24</a:t>
            </a:r>
            <a:r>
              <a:rPr lang="zh-CN" altLang="en-US" sz="2800" dirty="0"/>
              <a:t>就把礼物留在坛前，先去同弟兄和好，然后来献礼物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25</a:t>
            </a:r>
            <a:r>
              <a:rPr lang="zh-CN" altLang="en-US" sz="2800" dirty="0"/>
              <a:t>你同告你的对头还在路上，就赶紧与他和息，恐怕他把你送给审判官，审判官交付衙役，你就下在监里了</a:t>
            </a:r>
            <a:r>
              <a:rPr lang="zh-CN" altLang="en-US" sz="2800" dirty="0" smtClean="0"/>
              <a:t>。</a:t>
            </a:r>
            <a:r>
              <a:rPr lang="en-US" altLang="zh-CN" sz="2400" baseline="30000" dirty="0"/>
              <a:t> 26</a:t>
            </a:r>
            <a:r>
              <a:rPr lang="zh-CN" altLang="en-US" sz="2800" dirty="0"/>
              <a:t>我实在告诉你：若有一文钱没有还清，你断不能从那里出来。</a:t>
            </a:r>
            <a:endParaRPr lang="zh-CN" alt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5:21-32</a:t>
            </a:r>
            <a:endParaRPr lang="zh-CN" altLang="en-US" dirty="0"/>
          </a:p>
        </p:txBody>
      </p:sp>
      <p:sp>
        <p:nvSpPr>
          <p:cNvPr id="104859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just">
              <a:buNone/>
            </a:pPr>
            <a:r>
              <a:rPr lang="en-US" altLang="zh-CN" sz="2600" baseline="30000" dirty="0" smtClean="0"/>
              <a:t>27</a:t>
            </a:r>
            <a:r>
              <a:rPr lang="zh-CN" altLang="en-US" sz="2800" dirty="0"/>
              <a:t>你们听见有话说：</a:t>
            </a:r>
            <a:r>
              <a:rPr lang="zh-CN" altLang="en-US" sz="2800" dirty="0" smtClean="0"/>
              <a:t>‘不可奸淫。’</a:t>
            </a:r>
            <a:r>
              <a:rPr lang="en-US" altLang="zh-CN" sz="2600" baseline="30000" dirty="0"/>
              <a:t>28</a:t>
            </a:r>
            <a:r>
              <a:rPr lang="zh-CN" altLang="en-US" sz="2800" dirty="0"/>
              <a:t>只是我告诉你们：凡看见妇女就动淫念的，这人心里已经与她犯奸淫了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29</a:t>
            </a:r>
            <a:r>
              <a:rPr lang="zh-CN" altLang="en-US" sz="2800" dirty="0"/>
              <a:t>若是你的右眼叫你跌倒，就剜出来丢掉，宁可失去百体中的一体，不叫全身丢在地狱里</a:t>
            </a:r>
            <a:r>
              <a:rPr lang="zh-CN" altLang="en-US" sz="2800" dirty="0" smtClean="0"/>
              <a:t>；</a:t>
            </a:r>
            <a:r>
              <a:rPr lang="en-US" altLang="zh-CN" sz="2600" baseline="30000" dirty="0"/>
              <a:t>30</a:t>
            </a:r>
            <a:r>
              <a:rPr lang="zh-CN" altLang="en-US" sz="2800" dirty="0"/>
              <a:t>若是右手叫你跌倒，就砍下来丢掉，宁可失去百体中的一体，不叫全身下入地狱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600" baseline="30000" dirty="0" smtClean="0"/>
              <a:t>31</a:t>
            </a:r>
            <a:r>
              <a:rPr lang="zh-CN" altLang="en-US" sz="2800" dirty="0"/>
              <a:t>又有话说：</a:t>
            </a:r>
            <a:r>
              <a:rPr lang="zh-CN" altLang="en-US" sz="2800" dirty="0" smtClean="0"/>
              <a:t>‘人若休妻，就当给她休书。’</a:t>
            </a:r>
            <a:r>
              <a:rPr lang="en-US" altLang="zh-CN" sz="2600" baseline="30000" dirty="0"/>
              <a:t>32</a:t>
            </a:r>
            <a:r>
              <a:rPr lang="zh-CN" altLang="en-US" sz="2800" dirty="0"/>
              <a:t>只是我告诉你们：凡休妻的，若不是为淫乱的缘故，就是叫她作淫妇了；人若娶这被休的妇人，也是犯奸淫了。</a:t>
            </a:r>
            <a:endParaRPr lang="zh-CN" altLang="en-US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3:1-4:25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sz="2600" dirty="0" smtClean="0"/>
              <a:t>天国降临的最初阶段（太</a:t>
            </a:r>
            <a:r>
              <a:rPr lang="en-US" altLang="zh-CN" sz="2600" dirty="0" smtClean="0"/>
              <a:t>3:1-4:11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pPr lvl="2"/>
            <a:r>
              <a:rPr lang="zh-CN" altLang="en-US" sz="2800" dirty="0" smtClean="0"/>
              <a:t>耶稣天国事工的开端（太</a:t>
            </a:r>
            <a:r>
              <a:rPr lang="en-US" altLang="zh-CN" sz="2800" dirty="0" smtClean="0"/>
              <a:t>4:12-25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/>
            <a:r>
              <a:rPr lang="zh-CN" altLang="en-US" dirty="0"/>
              <a:t>第一</a:t>
            </a:r>
            <a:r>
              <a:rPr lang="zh-CN" altLang="en-US" dirty="0" smtClean="0"/>
              <a:t>篇讲论：登山宝训（太</a:t>
            </a:r>
            <a:r>
              <a:rPr lang="en-US" altLang="zh-CN" dirty="0" smtClean="0"/>
              <a:t>5:1-7:29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天国的基本伦理（太</a:t>
            </a:r>
            <a:r>
              <a:rPr lang="en-US" altLang="zh-CN" dirty="0" smtClean="0"/>
              <a:t>5:1-12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天国的见证人</a:t>
            </a:r>
            <a:r>
              <a:rPr lang="zh-CN" altLang="en-US" dirty="0"/>
              <a:t>（太</a:t>
            </a:r>
            <a:r>
              <a:rPr lang="en-US" altLang="zh-CN" dirty="0" smtClean="0"/>
              <a:t>5:13-16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耶稣成全了旧约圣经（太</a:t>
            </a:r>
            <a:r>
              <a:rPr lang="en-US" altLang="zh-CN" dirty="0" smtClean="0"/>
              <a:t>5:17-20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>
                <a:solidFill>
                  <a:srgbClr val="FFC000"/>
                </a:solidFill>
              </a:rPr>
              <a:t>像天父一样完全（太</a:t>
            </a:r>
            <a:r>
              <a:rPr lang="en-US" altLang="zh-CN" dirty="0" smtClean="0">
                <a:solidFill>
                  <a:srgbClr val="FFC000"/>
                </a:solidFill>
              </a:rPr>
              <a:t>5:21-48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天国的</a:t>
            </a:r>
            <a:r>
              <a:rPr lang="zh-CN" altLang="en-US" dirty="0"/>
              <a:t>子民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dirty="0" smtClean="0"/>
              <a:t>天国子民的样式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承认自己的缺乏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需要恩典（福音性）</a:t>
            </a:r>
            <a:endParaRPr lang="en-US" altLang="zh-CN" dirty="0" smtClean="0"/>
          </a:p>
          <a:p>
            <a:pPr lvl="1"/>
            <a:r>
              <a:rPr lang="zh-CN" altLang="en-US" dirty="0"/>
              <a:t>是</a:t>
            </a:r>
            <a:r>
              <a:rPr lang="zh-CN" altLang="en-US" dirty="0" smtClean="0"/>
              <a:t>天国的见证人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进入这个世界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成为世上的光和盐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有好行为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为了荣耀神而活</a:t>
            </a:r>
            <a:endParaRPr lang="en-US" altLang="zh-CN" dirty="0" smtClean="0"/>
          </a:p>
          <a:p>
            <a:pPr lvl="1"/>
            <a:r>
              <a:rPr lang="zh-CN" altLang="en-US" dirty="0"/>
              <a:t>好</a:t>
            </a:r>
            <a:r>
              <a:rPr lang="zh-CN" altLang="en-US" dirty="0" smtClean="0"/>
              <a:t>行为的样式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指向耶稣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他成全了旧约律法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顺服耶稣和他的教导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目标：像天父一样完全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像天父一样完全</a:t>
            </a:r>
            <a:endParaRPr lang="zh-CN" altLang="en-US" dirty="0"/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p>
            <a:r>
              <a:rPr lang="zh-CN" altLang="en-US" dirty="0" smtClean="0"/>
              <a:t>六组对比（太</a:t>
            </a:r>
            <a:r>
              <a:rPr lang="en-US" altLang="zh-CN" dirty="0" smtClean="0"/>
              <a:t>5:21-48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你们听见有话说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人对旧约律法的理解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只是我告诉你们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耶稣指出律法的真正方向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耶稣并非在进行律法的辩论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耶稣乃是在基于自己律法成全者的身份进行宣告</a:t>
            </a:r>
            <a:endParaRPr lang="en-US" altLang="zh-CN" dirty="0" smtClean="0"/>
          </a:p>
          <a:p>
            <a:r>
              <a:rPr lang="zh-CN" altLang="en-US" dirty="0"/>
              <a:t>律</a:t>
            </a:r>
            <a:r>
              <a:rPr lang="zh-CN" altLang="en-US" dirty="0" smtClean="0"/>
              <a:t>法：爱的命令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太</a:t>
            </a:r>
            <a:r>
              <a:rPr lang="en-US" altLang="zh-CN" dirty="0" smtClean="0"/>
              <a:t>22:37-40 </a:t>
            </a:r>
            <a:r>
              <a:rPr lang="zh-CN" altLang="en-US" dirty="0" smtClean="0"/>
              <a:t>耶稣</a:t>
            </a:r>
            <a:r>
              <a:rPr lang="zh-CN" altLang="en-US" dirty="0"/>
              <a:t>对他说：“你要尽心、尽性、尽意，爱主你的　神</a:t>
            </a:r>
            <a:r>
              <a:rPr lang="zh-CN" altLang="en-US" dirty="0" smtClean="0"/>
              <a:t>。</a:t>
            </a:r>
            <a:r>
              <a:rPr lang="zh-CN" altLang="en-US" dirty="0"/>
              <a:t>这是诫命中的第一，且是最大的</a:t>
            </a:r>
            <a:r>
              <a:rPr lang="zh-CN" altLang="en-US" dirty="0" smtClean="0"/>
              <a:t>。</a:t>
            </a:r>
            <a:r>
              <a:rPr lang="zh-CN" altLang="en-US" dirty="0"/>
              <a:t>其次也相仿，就是要爱人如己</a:t>
            </a:r>
            <a:r>
              <a:rPr lang="zh-CN" altLang="en-US" dirty="0" smtClean="0"/>
              <a:t>。 这两条诫命是律法和先知一切道理的总纲。”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怒气与不可杀人</a:t>
            </a:r>
            <a:endParaRPr lang="zh-CN" altLang="en-US" dirty="0"/>
          </a:p>
        </p:txBody>
      </p:sp>
      <p:sp>
        <p:nvSpPr>
          <p:cNvPr id="1048604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dirty="0" smtClean="0"/>
              <a:t>十诫的第六诫：不可杀人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禁止谋杀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谋杀人的人要受到审判</a:t>
            </a:r>
            <a:endParaRPr lang="en-US" altLang="zh-CN" dirty="0" smtClean="0"/>
          </a:p>
          <a:p>
            <a:r>
              <a:rPr lang="zh-CN" altLang="en-US" dirty="0" smtClean="0"/>
              <a:t>耶稣的教导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谋杀的根源：怒气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不加以控制的怒气带出的是仇恨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先是语言上的辱骂：拉加、魔利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最后是行为上的谋杀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这样的怒气要被神审判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怒气与不可杀人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dirty="0" smtClean="0"/>
              <a:t>如何看待登山宝训中提到的怒气？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耶稣也曾表现出怒气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太</a:t>
            </a:r>
            <a:r>
              <a:rPr lang="en-US" altLang="zh-CN" dirty="0" smtClean="0"/>
              <a:t>21:12-17 </a:t>
            </a:r>
            <a:r>
              <a:rPr lang="zh-CN" altLang="en-US" dirty="0" smtClean="0"/>
              <a:t>洁净圣殿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太</a:t>
            </a:r>
            <a:r>
              <a:rPr lang="en-US" altLang="zh-CN" dirty="0" smtClean="0"/>
              <a:t>23:1-36 </a:t>
            </a:r>
            <a:r>
              <a:rPr lang="zh-CN" altLang="en-US" dirty="0" smtClean="0"/>
              <a:t>谴责文士和法利赛人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旧约中提到发义怒（诗</a:t>
            </a:r>
            <a:r>
              <a:rPr lang="en-US" altLang="zh-CN" dirty="0" smtClean="0"/>
              <a:t>139:19-22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没有对罪的恨恶，就不会有对神公义的渴慕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需要被处理的怒气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出于个人的怨恨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因个人受冒犯而生气</a:t>
            </a:r>
            <a:endParaRPr lang="en-US" altLang="zh-CN" dirty="0" smtClean="0"/>
          </a:p>
          <a:p>
            <a:pPr lvl="2"/>
            <a:r>
              <a:rPr lang="zh-CN" altLang="en-US" dirty="0"/>
              <a:t>不</a:t>
            </a:r>
            <a:r>
              <a:rPr lang="zh-CN" altLang="en-US" dirty="0" smtClean="0"/>
              <a:t>受控制的怒气（弗</a:t>
            </a:r>
            <a:r>
              <a:rPr lang="en-US" altLang="zh-CN" dirty="0" smtClean="0"/>
              <a:t>4:26-27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怒气与不可杀人</a:t>
            </a:r>
          </a:p>
        </p:txBody>
      </p:sp>
      <p:sp>
        <p:nvSpPr>
          <p:cNvPr id="104860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p>
            <a:r>
              <a:rPr lang="zh-CN" altLang="en-US" dirty="0" smtClean="0"/>
              <a:t>耶稣举出的两个例子（注意处理怒气的对象）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处理怒气的重要性（太</a:t>
            </a:r>
            <a:r>
              <a:rPr lang="en-US" altLang="zh-CN" dirty="0" smtClean="0"/>
              <a:t>5</a:t>
            </a:r>
            <a:r>
              <a:rPr lang="en-US" altLang="zh-CN" dirty="0"/>
              <a:t>:</a:t>
            </a:r>
            <a:r>
              <a:rPr lang="en-US" altLang="zh-CN" dirty="0" smtClean="0"/>
              <a:t>23-24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胜过形式上的敬拜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成为蒙悦纳的敬拜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处理怒气的紧迫性</a:t>
            </a:r>
            <a:r>
              <a:rPr lang="zh-CN" altLang="en-US" dirty="0"/>
              <a:t>（太</a:t>
            </a:r>
            <a:r>
              <a:rPr lang="en-US" altLang="zh-CN" dirty="0" smtClean="0"/>
              <a:t>5:25-26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必须立刻采取行动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神的审判是如此确定</a:t>
            </a:r>
            <a:endParaRPr lang="en-US" altLang="zh-CN" dirty="0" smtClean="0"/>
          </a:p>
          <a:p>
            <a:r>
              <a:rPr lang="zh-CN" altLang="en-US" dirty="0"/>
              <a:t>两</a:t>
            </a:r>
            <a:r>
              <a:rPr lang="zh-CN" altLang="en-US" dirty="0" smtClean="0"/>
              <a:t>个重点</a:t>
            </a:r>
            <a:endParaRPr lang="en-US" altLang="zh-CN" dirty="0" smtClean="0"/>
          </a:p>
          <a:p>
            <a:pPr lvl="1"/>
            <a:r>
              <a:rPr lang="zh-CN" altLang="en-US" dirty="0"/>
              <a:t>心</a:t>
            </a:r>
            <a:r>
              <a:rPr lang="zh-CN" altLang="en-US" dirty="0" smtClean="0"/>
              <a:t>的改变，而不仅仅是行为的改变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关心他人的改变，而不仅仅是自己的改变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1812</Words>
  <Application>Kingsoft Office WPP</Application>
  <PresentationFormat/>
  <Paragraphs>134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马太福音 5:21-32</vt:lpstr>
      <vt:lpstr>马太福音 5:21-32</vt:lpstr>
      <vt:lpstr>马太福音 5:21-32</vt:lpstr>
      <vt:lpstr>天国的样式：第一篇</vt:lpstr>
      <vt:lpstr>天国的子民</vt:lpstr>
      <vt:lpstr>像天父一样完全</vt:lpstr>
      <vt:lpstr>怒气与不可杀人</vt:lpstr>
      <vt:lpstr>怒气与不可杀人</vt:lpstr>
      <vt:lpstr>怒气与不可杀人</vt:lpstr>
      <vt:lpstr>贞洁与不可奸淫</vt:lpstr>
      <vt:lpstr>贞洁与不可奸淫</vt:lpstr>
      <vt:lpstr>贞洁与不可奸淫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马太福音 5:21-32</dc:title>
  <dc:creator/>
  <cp:lastModifiedBy>jox</cp:lastModifiedBy>
  <cp:revision>2</cp:revision>
  <dcterms:created xsi:type="dcterms:W3CDTF">2018-07-08T14:32:41Z</dcterms:created>
  <dcterms:modified xsi:type="dcterms:W3CDTF">2018-07-08T14:32:41Z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1033-10.1.0.5707</vt:lpwstr>
  </property>
</Properties>
</file>