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2018/6/9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5:13-20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天国</a:t>
            </a:r>
            <a:r>
              <a:rPr lang="zh-CN" altLang="en-US" sz="4800" dirty="0" smtClean="0">
                <a:solidFill>
                  <a:schemeClr val="bg1"/>
                </a:solidFill>
              </a:rPr>
              <a:t>的</a:t>
            </a:r>
            <a:r>
              <a:rPr lang="zh-CN" altLang="en-US" sz="4800" dirty="0">
                <a:solidFill>
                  <a:schemeClr val="bg1"/>
                </a:solidFill>
              </a:rPr>
              <a:t>见证人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我们是世上的光和盐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盐：延缓腐败，警惕妥协与被世界同化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光：照亮黑暗的世界，不从世界撤离，为了荣耀父</a:t>
            </a:r>
            <a:endParaRPr lang="en-US" altLang="zh-CN" dirty="0" smtClean="0"/>
          </a:p>
          <a:p>
            <a:r>
              <a:rPr lang="zh-CN" altLang="en-US" dirty="0" smtClean="0"/>
              <a:t>耶稣成全了旧约圣经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这是他来到地上的使命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藉着基督的位格和教导来理解</a:t>
            </a:r>
            <a:endParaRPr lang="en-US" altLang="zh-CN" dirty="0" smtClean="0"/>
          </a:p>
          <a:p>
            <a:pPr lvl="1"/>
            <a:r>
              <a:rPr lang="zh-CN" altLang="en-US" dirty="0"/>
              <a:t>藉</a:t>
            </a:r>
            <a:r>
              <a:rPr lang="zh-CN" altLang="en-US" dirty="0" smtClean="0"/>
              <a:t>着顺服基督和他的教导来达成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目标是像父一样完全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基督将成就这一切</a:t>
            </a:r>
            <a:endParaRPr lang="en-US" altLang="zh-CN" dirty="0" smtClean="0"/>
          </a:p>
          <a:p>
            <a:pPr lvl="1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5:13-20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 smtClean="0"/>
              <a:t>13</a:t>
            </a:r>
            <a:r>
              <a:rPr lang="zh-CN" altLang="en-US" sz="2600" dirty="0"/>
              <a:t>你们是世上的盐。盐若失了味，怎能叫它再咸呢？以后无用，不过丢在外面，被人践踏了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14</a:t>
            </a:r>
            <a:r>
              <a:rPr lang="zh-CN" altLang="en-US" sz="2600" dirty="0"/>
              <a:t>你们是世上的光。城造在山上，是不能隐藏的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15</a:t>
            </a:r>
            <a:r>
              <a:rPr lang="zh-CN" altLang="en-US" sz="2600" dirty="0"/>
              <a:t>人点灯，不放在斗底下，是放在灯台上，就照亮一家的人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16</a:t>
            </a:r>
            <a:r>
              <a:rPr lang="zh-CN" altLang="en-US" sz="2600" dirty="0"/>
              <a:t>你们的光也当这样照在人前，叫他们看见你们的好行为，便将荣耀归给你们在天上的父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17</a:t>
            </a:r>
            <a:r>
              <a:rPr lang="zh-CN" altLang="en-US" sz="2600" dirty="0"/>
              <a:t>莫想我来要废掉律法和先知；我来不是要废掉，乃是要成全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18</a:t>
            </a:r>
            <a:r>
              <a:rPr lang="zh-CN" altLang="en-US" sz="2600" dirty="0"/>
              <a:t>我实在告诉你们：就是到天地都废去了，律法的一点一画也不能废去，都要成全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19</a:t>
            </a:r>
            <a:r>
              <a:rPr lang="zh-CN" altLang="en-US" sz="2600" dirty="0"/>
              <a:t>所以，无论何人废掉这诫命中最小的一条，又教训人这样做，他在天国要称为最小的；但无论何人遵行这诫命，又教训人遵行，他在天国要称为大的</a:t>
            </a:r>
            <a:r>
              <a:rPr lang="zh-CN" altLang="en-US" sz="2600" dirty="0" smtClean="0"/>
              <a:t>。</a:t>
            </a:r>
            <a:r>
              <a:rPr lang="en-US" altLang="zh-CN" sz="2600" baseline="30000" dirty="0"/>
              <a:t>20</a:t>
            </a:r>
            <a:r>
              <a:rPr lang="zh-CN" altLang="en-US" sz="2600" dirty="0"/>
              <a:t>我告诉你们：你们的义若不胜于文士和法利赛人的义，断不能进天国。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sz="2600" dirty="0" smtClean="0"/>
              <a:t>天国降临的最初阶段（太</a:t>
            </a:r>
            <a:r>
              <a:rPr lang="en-US" altLang="zh-CN" sz="2600" dirty="0" smtClean="0"/>
              <a:t>3:1-4:11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2"/>
            <a:r>
              <a:rPr lang="zh-CN" altLang="en-US" sz="2800" dirty="0" smtClean="0"/>
              <a:t>耶稣天国事工的开端（太</a:t>
            </a:r>
            <a:r>
              <a:rPr lang="en-US" altLang="zh-CN" sz="2800" dirty="0" smtClean="0"/>
              <a:t>4:12-25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dirty="0"/>
              <a:t>第一</a:t>
            </a:r>
            <a:r>
              <a:rPr lang="zh-CN" altLang="en-US" dirty="0" smtClean="0"/>
              <a:t>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天国的基本伦理（太</a:t>
            </a:r>
            <a:r>
              <a:rPr lang="en-US" altLang="zh-CN" dirty="0" smtClean="0"/>
              <a:t>5:1-12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天国的见证人</a:t>
            </a:r>
            <a:r>
              <a:rPr lang="zh-CN" altLang="en-US" dirty="0">
                <a:solidFill>
                  <a:srgbClr val="FFC000"/>
                </a:solidFill>
              </a:rPr>
              <a:t>（太</a:t>
            </a:r>
            <a:r>
              <a:rPr lang="en-US" altLang="zh-CN" dirty="0" smtClean="0">
                <a:solidFill>
                  <a:srgbClr val="FFC000"/>
                </a:solidFill>
              </a:rPr>
              <a:t>5:13-16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耶稣成全了旧约圣经（太</a:t>
            </a:r>
            <a:r>
              <a:rPr lang="en-US" altLang="zh-CN" dirty="0" smtClean="0">
                <a:solidFill>
                  <a:srgbClr val="FFC000"/>
                </a:solidFill>
              </a:rPr>
              <a:t>5</a:t>
            </a:r>
            <a:r>
              <a:rPr lang="en-US" altLang="zh-CN" dirty="0" smtClean="0">
                <a:solidFill>
                  <a:srgbClr val="FFC000"/>
                </a:solidFill>
              </a:rPr>
              <a:t>:17-20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天国的见证人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八福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是天国的基本伦理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它的根本是福音性的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它的根基是旧约弥赛亚应许的实现：指向耶稣基督</a:t>
            </a:r>
            <a:endParaRPr lang="en-US" altLang="zh-CN" dirty="0" smtClean="0"/>
          </a:p>
          <a:p>
            <a:pPr lvl="1"/>
            <a:r>
              <a:rPr lang="zh-CN" altLang="en-US" dirty="0"/>
              <a:t>是正确掌握登山宝训的钥匙</a:t>
            </a:r>
          </a:p>
          <a:p>
            <a:r>
              <a:rPr lang="zh-CN" altLang="en-US" dirty="0" smtClean="0"/>
              <a:t>我们是天国的见证人</a:t>
            </a:r>
            <a:endParaRPr lang="en-US" altLang="zh-CN" dirty="0" smtClean="0"/>
          </a:p>
          <a:p>
            <a:pPr lvl="1"/>
            <a:r>
              <a:rPr lang="zh-CN" altLang="en-US" dirty="0"/>
              <a:t>要做</a:t>
            </a:r>
            <a:r>
              <a:rPr lang="zh-CN" altLang="en-US" dirty="0" smtClean="0"/>
              <a:t>光做盐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什么是光和盐？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如何做光做盐？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713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做光做盐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什么是盐？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盐约？（民</a:t>
            </a:r>
            <a:r>
              <a:rPr lang="en-US" altLang="zh-CN" dirty="0" smtClean="0"/>
              <a:t>18:19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调味品？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防腐剂？</a:t>
            </a:r>
            <a:endParaRPr lang="en-US" altLang="zh-CN" dirty="0" smtClean="0"/>
          </a:p>
          <a:p>
            <a:r>
              <a:rPr lang="zh-CN" altLang="en-US" dirty="0" smtClean="0"/>
              <a:t>我们是世上的盐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我们是这世界上的道德“防腐剂”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通过遵行国度的伦理</a:t>
            </a:r>
            <a:endParaRPr lang="en-US" altLang="zh-CN" dirty="0" smtClean="0"/>
          </a:p>
          <a:p>
            <a:pPr lvl="2"/>
            <a:r>
              <a:rPr lang="zh-CN" altLang="en-US" dirty="0"/>
              <a:t>为</a:t>
            </a:r>
            <a:r>
              <a:rPr lang="zh-CN" altLang="en-US" dirty="0" smtClean="0"/>
              <a:t>要防止世界的腐化和变质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我们不能“失了味”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687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做光做盐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谁是真光？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犹太人？（罗</a:t>
            </a:r>
            <a:r>
              <a:rPr lang="en-US" altLang="zh-CN" dirty="0" smtClean="0"/>
              <a:t>2:9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/>
              <a:t>耶稣</a:t>
            </a:r>
            <a:r>
              <a:rPr lang="zh-CN" altLang="en-US" dirty="0" smtClean="0"/>
              <a:t>基督？（太</a:t>
            </a:r>
            <a:r>
              <a:rPr lang="en-US" altLang="zh-CN" dirty="0" smtClean="0"/>
              <a:t>4:16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门徒？（弗</a:t>
            </a:r>
            <a:r>
              <a:rPr lang="en-US" altLang="zh-CN" dirty="0" smtClean="0"/>
              <a:t>5:8-9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我们是世上的光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光 </a:t>
            </a:r>
            <a:r>
              <a:rPr lang="en-US" altLang="zh-CN" dirty="0" smtClean="0"/>
              <a:t>= </a:t>
            </a:r>
            <a:r>
              <a:rPr lang="zh-CN" altLang="en-US" dirty="0" smtClean="0"/>
              <a:t>我们的“好行为”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光要照在人前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即使遭到逼迫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唯一的动机：将荣耀归给父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717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耶稣成全了旧约圣经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耶稣来到地上的使命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并非要废掉律法与先知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旧约圣经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乃是要成全旧约圣经，藉着</a:t>
            </a:r>
            <a:endParaRPr lang="en-US" altLang="zh-CN" dirty="0" smtClean="0"/>
          </a:p>
          <a:p>
            <a:pPr lvl="2"/>
            <a:r>
              <a:rPr lang="zh-CN" altLang="en-US" dirty="0"/>
              <a:t>他</a:t>
            </a:r>
            <a:r>
              <a:rPr lang="zh-CN" altLang="en-US" dirty="0" smtClean="0"/>
              <a:t>的位格</a:t>
            </a:r>
            <a:endParaRPr lang="en-US" altLang="zh-CN" dirty="0" smtClean="0"/>
          </a:p>
          <a:p>
            <a:pPr lvl="2"/>
            <a:r>
              <a:rPr lang="zh-CN" altLang="en-US" dirty="0"/>
              <a:t>他</a:t>
            </a:r>
            <a:r>
              <a:rPr lang="zh-CN" altLang="en-US" dirty="0" smtClean="0"/>
              <a:t>的工作</a:t>
            </a:r>
            <a:endParaRPr lang="en-US" altLang="zh-CN" dirty="0" smtClean="0"/>
          </a:p>
          <a:p>
            <a:pPr lvl="2"/>
            <a:r>
              <a:rPr lang="zh-CN" altLang="en-US" dirty="0"/>
              <a:t>他</a:t>
            </a:r>
            <a:r>
              <a:rPr lang="zh-CN" altLang="en-US" dirty="0" smtClean="0"/>
              <a:t>的教导</a:t>
            </a:r>
            <a:endParaRPr lang="en-US" altLang="zh-CN" dirty="0" smtClean="0"/>
          </a:p>
          <a:p>
            <a:r>
              <a:rPr lang="zh-CN" altLang="en-US" dirty="0" smtClean="0"/>
              <a:t>旧约圣经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是指向弥赛亚应许的应验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是预表并建立指向未来的模式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必须藉着基督的位格（权柄）和教导来理解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4628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耶稣成全了旧约圣经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耶稣的教导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肯定了旧约圣经的权柄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指出了旧约圣经所指的方向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是旧约圣经唯一有权柄的解释</a:t>
            </a:r>
            <a:endParaRPr lang="en-US" altLang="zh-CN" dirty="0" smtClean="0"/>
          </a:p>
          <a:p>
            <a:r>
              <a:rPr lang="zh-CN" altLang="en-US" dirty="0" smtClean="0"/>
              <a:t>耶稣成全了旧约圣经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指整本旧约圣经</a:t>
            </a:r>
            <a:endParaRPr lang="en-US" altLang="zh-CN" dirty="0" smtClean="0"/>
          </a:p>
          <a:p>
            <a:pPr lvl="1"/>
            <a:r>
              <a:rPr lang="zh-CN" altLang="en-US" dirty="0"/>
              <a:t>直</a:t>
            </a:r>
            <a:r>
              <a:rPr lang="zh-CN" altLang="en-US" dirty="0" smtClean="0"/>
              <a:t>等到耶稣再来</a:t>
            </a:r>
            <a:endParaRPr lang="en-US" altLang="zh-CN" dirty="0" smtClean="0"/>
          </a:p>
          <a:p>
            <a:pPr lvl="1"/>
            <a:r>
              <a:rPr lang="zh-CN" altLang="en-US" dirty="0"/>
              <a:t>神</a:t>
            </a:r>
            <a:r>
              <a:rPr lang="zh-CN" altLang="en-US" dirty="0" smtClean="0"/>
              <a:t>的旨意必定成就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014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耶稣成全了旧约圣经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旧约圣经中的诫命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最小的一条也必须遵行</a:t>
            </a:r>
            <a:endParaRPr lang="en-US" altLang="zh-CN" dirty="0" smtClean="0"/>
          </a:p>
          <a:p>
            <a:pPr lvl="1"/>
            <a:r>
              <a:rPr lang="zh-CN" altLang="en-US" dirty="0"/>
              <a:t>藉</a:t>
            </a:r>
            <a:r>
              <a:rPr lang="zh-CN" altLang="en-US" dirty="0" smtClean="0"/>
              <a:t>着顺服基督和他的教训达成</a:t>
            </a:r>
            <a:endParaRPr lang="en-US" altLang="zh-CN" dirty="0" smtClean="0"/>
          </a:p>
          <a:p>
            <a:pPr lvl="1"/>
            <a:r>
              <a:rPr lang="zh-CN" altLang="en-US" dirty="0"/>
              <a:t>也</a:t>
            </a:r>
            <a:r>
              <a:rPr lang="zh-CN" altLang="en-US" dirty="0" smtClean="0"/>
              <a:t>包括忠心的教导</a:t>
            </a:r>
            <a:endParaRPr lang="en-US" altLang="zh-CN" dirty="0" smtClean="0"/>
          </a:p>
          <a:p>
            <a:r>
              <a:rPr lang="zh-CN" altLang="en-US" dirty="0"/>
              <a:t>所</a:t>
            </a:r>
            <a:r>
              <a:rPr lang="zh-CN" altLang="en-US" dirty="0" smtClean="0"/>
              <a:t>要达成的目标</a:t>
            </a:r>
            <a:endParaRPr lang="en-US" altLang="zh-CN" dirty="0" smtClean="0"/>
          </a:p>
          <a:p>
            <a:pPr lvl="1"/>
            <a:r>
              <a:rPr lang="zh-CN" altLang="en-US" dirty="0"/>
              <a:t>像</a:t>
            </a:r>
            <a:r>
              <a:rPr lang="zh-CN" altLang="en-US" dirty="0" smtClean="0"/>
              <a:t>父一样完全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并非表面的顺服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法利赛人的义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基督将成就这一切（赛</a:t>
            </a:r>
            <a:r>
              <a:rPr lang="en-US" altLang="zh-CN" dirty="0" smtClean="0"/>
              <a:t>61:3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404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733</Words>
  <Application>Microsoft Office PowerPoint</Application>
  <PresentationFormat>全屏显示(4:3)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马太福音 5:13-20</vt:lpstr>
      <vt:lpstr>马太福音 5:13-20</vt:lpstr>
      <vt:lpstr>天国的样式：第一篇</vt:lpstr>
      <vt:lpstr>天国的见证人</vt:lpstr>
      <vt:lpstr>做光做盐</vt:lpstr>
      <vt:lpstr>做光做盐</vt:lpstr>
      <vt:lpstr>耶稣成全了旧约圣经</vt:lpstr>
      <vt:lpstr>耶稣成全了旧约圣经</vt:lpstr>
      <vt:lpstr>耶稣成全了旧约圣经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2018-06-09T09:53:18Z</dcterms:modified>
</cp:coreProperties>
</file>