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12" autoAdjust="0"/>
  </p:normalViewPr>
  <p:slideViewPr>
    <p:cSldViewPr>
      <p:cViewPr>
        <p:scale>
          <a:sx n="71" d="100"/>
          <a:sy n="71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8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1048590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98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4859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0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0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2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6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7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63" name="内容占位符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5:1-12</a:t>
            </a:r>
            <a:endParaRPr lang="zh-CN" altLang="en-US" sz="4800" dirty="0"/>
          </a:p>
        </p:txBody>
      </p:sp>
      <p:sp>
        <p:nvSpPr>
          <p:cNvPr id="104860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lang="zh-CN" altLang="en-US" sz="4800" dirty="0" smtClean="0">
                <a:solidFill>
                  <a:schemeClr val="bg1"/>
                </a:solidFill>
              </a:rPr>
              <a:t>天国的基本伦理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天国的伦理</a:t>
            </a:r>
          </a:p>
        </p:txBody>
      </p:sp>
      <p:sp>
        <p:nvSpPr>
          <p:cNvPr id="104859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dirty="0" smtClean="0"/>
              <a:t>怜恤人的人有福了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怜恤人包括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饶恕有罪的人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同情“贫穷困苦”的人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怜恤人是因为神先怜恤了我们</a:t>
            </a:r>
            <a:endParaRPr lang="en-US" altLang="zh-CN" dirty="0" smtClean="0"/>
          </a:p>
          <a:p>
            <a:r>
              <a:rPr lang="zh-CN" altLang="en-US" dirty="0" smtClean="0"/>
              <a:t>清心的人有福了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清心的人：不是假冒为善的人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内心是圣洁的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是专一委身与基督的</a:t>
            </a:r>
            <a:endParaRPr lang="en-US" altLang="zh-CN" dirty="0" smtClean="0"/>
          </a:p>
          <a:p>
            <a:pPr lvl="1"/>
            <a:r>
              <a:rPr lang="zh-CN" altLang="en-US" dirty="0"/>
              <a:t>以</a:t>
            </a:r>
            <a:r>
              <a:rPr lang="zh-CN" altLang="en-US" dirty="0" smtClean="0"/>
              <a:t>信心的眼睛看见神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天国的伦理</a:t>
            </a:r>
          </a:p>
        </p:txBody>
      </p:sp>
      <p:sp>
        <p:nvSpPr>
          <p:cNvPr id="1048594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p>
            <a:r>
              <a:rPr lang="zh-CN" altLang="en-US" dirty="0" smtClean="0"/>
              <a:t>使人和睦的人有福了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耶稣自己就是那位使人和睦的人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使人和睦包括</a:t>
            </a:r>
            <a:endParaRPr lang="en-US" altLang="zh-CN" dirty="0" smtClean="0"/>
          </a:p>
          <a:p>
            <a:pPr lvl="2"/>
            <a:r>
              <a:rPr lang="zh-CN" altLang="en-US" dirty="0"/>
              <a:t>传</a:t>
            </a:r>
            <a:r>
              <a:rPr lang="zh-CN" altLang="en-US" dirty="0" smtClean="0"/>
              <a:t>福音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寻求各种和好</a:t>
            </a:r>
            <a:endParaRPr lang="en-US" altLang="zh-CN" dirty="0" smtClean="0"/>
          </a:p>
          <a:p>
            <a:pPr lvl="1"/>
            <a:r>
              <a:rPr lang="zh-CN" altLang="en-US" dirty="0"/>
              <a:t>使</a:t>
            </a:r>
            <a:r>
              <a:rPr lang="zh-CN" altLang="en-US" dirty="0" smtClean="0"/>
              <a:t>人和睦并非姑息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基督付上的代价（弗</a:t>
            </a:r>
            <a:r>
              <a:rPr lang="en-US" altLang="zh-CN" dirty="0" smtClean="0"/>
              <a:t>2:15-17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这样的人被称为神的儿子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儿子会反映出父亲的属性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在这个世界所要做的最像神的工作，莫过于使人和睦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天国的伦理</a:t>
            </a:r>
          </a:p>
        </p:txBody>
      </p:sp>
      <p:sp>
        <p:nvSpPr>
          <p:cNvPr id="104859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dirty="0" smtClean="0"/>
              <a:t>为义受逼迫的人有福了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遭受反对是耶稣门徒的一个寻常标记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赛</a:t>
            </a:r>
            <a:r>
              <a:rPr lang="en-US" altLang="zh-CN" dirty="0" smtClean="0"/>
              <a:t>51:7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约</a:t>
            </a:r>
            <a:r>
              <a:rPr lang="en-US" altLang="zh-CN" dirty="0" smtClean="0"/>
              <a:t>15:18-25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提后</a:t>
            </a:r>
            <a:r>
              <a:rPr lang="en-US" altLang="zh-CN" dirty="0" smtClean="0"/>
              <a:t>3:12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具体的逼迫行为：辱骂和毁谤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人称的变化：从整体到具体应用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旧约的先知也遭受了同样的逼迫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合宜的回应：应当欢喜快乐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因为在天上的赏赐是大的</a:t>
            </a:r>
            <a:endParaRPr lang="en-US" altLang="zh-CN" dirty="0" smtClean="0"/>
          </a:p>
          <a:p>
            <a:pPr lvl="2"/>
            <a:r>
              <a:rPr lang="zh-CN" altLang="en-US" dirty="0"/>
              <a:t>作</a:t>
            </a:r>
            <a:r>
              <a:rPr lang="zh-CN" altLang="en-US" dirty="0" smtClean="0"/>
              <a:t>门徒意味着效忠受苦的基督（与旧约先知的对比）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总结</a:t>
            </a:r>
            <a:endParaRPr lang="zh-CN" altLang="en-US" dirty="0"/>
          </a:p>
        </p:txBody>
      </p:sp>
      <p:sp>
        <p:nvSpPr>
          <p:cNvPr id="1048587" name="内容占位符 4"/>
          <p:cNvSpPr>
            <a:spLocks noGrp="1"/>
          </p:cNvSpPr>
          <p:nvPr>
            <p:ph idx="1"/>
          </p:nvPr>
        </p:nvSpPr>
        <p:spPr>
          <a:xfrm>
            <a:off x="457200" y="1600200"/>
            <a:ext cx="8867328" cy="4525963"/>
          </a:xfrm>
        </p:spPr>
        <p:txBody>
          <a:bodyPr>
            <a:noAutofit/>
          </a:bodyPr>
          <a:p>
            <a:r>
              <a:rPr lang="zh-CN" altLang="en-US" dirty="0" smtClean="0"/>
              <a:t>天国的伦理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承认自己是灵里贫穷的人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为自己和世人的罪感到悲痛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对待人是柔和谦卑的（即使他们指出我们的罪）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渴望公义在自己身上和地上被施行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怜恤并饶恕人的罪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内心圣洁并专一委身于基督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效法基督做一个使人和睦的人，甚至愿意付上代价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为义受逼迫时仍然欢喜快乐的效忠基督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5:1-12</a:t>
            </a:r>
            <a:endParaRPr lang="zh-CN" altLang="en-US" dirty="0"/>
          </a:p>
        </p:txBody>
      </p:sp>
      <p:sp>
        <p:nvSpPr>
          <p:cNvPr id="1048605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just">
              <a:buNone/>
            </a:pPr>
            <a:r>
              <a:rPr lang="en-US" altLang="zh-CN" sz="2800" baseline="30000" dirty="0" smtClean="0"/>
              <a:t>1</a:t>
            </a:r>
            <a:r>
              <a:rPr lang="zh-CN" altLang="en-US" sz="2800" dirty="0"/>
              <a:t>耶稣看见这许多的人，就上了山，既已坐下，门徒到他跟前来</a:t>
            </a:r>
            <a:r>
              <a:rPr lang="zh-CN" altLang="en-US" sz="2800" dirty="0" smtClean="0"/>
              <a:t>。</a:t>
            </a:r>
            <a:r>
              <a:rPr lang="en-US" altLang="zh-CN" sz="2800" baseline="30000" dirty="0"/>
              <a:t>2</a:t>
            </a:r>
            <a:r>
              <a:rPr lang="zh-CN" altLang="en-US" sz="2800" dirty="0"/>
              <a:t>他就开口教训他们，说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800" baseline="30000" dirty="0" smtClean="0"/>
              <a:t>3</a:t>
            </a:r>
            <a:r>
              <a:rPr lang="zh-CN" altLang="en-US" sz="2800" dirty="0"/>
              <a:t>“虚心的人有福了，因为天国是他们的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800" baseline="30000" dirty="0" smtClean="0"/>
              <a:t>4</a:t>
            </a:r>
            <a:r>
              <a:rPr lang="zh-CN" altLang="en-US" sz="2800" dirty="0"/>
              <a:t>哀恸的人有福了，因为他们必得安慰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800" baseline="30000" dirty="0" smtClean="0"/>
              <a:t>5</a:t>
            </a:r>
            <a:r>
              <a:rPr lang="zh-CN" altLang="en-US" sz="2800" dirty="0"/>
              <a:t>温柔的人有福了，因为他们必承受地土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800" baseline="30000" dirty="0" smtClean="0"/>
              <a:t>6</a:t>
            </a:r>
            <a:r>
              <a:rPr lang="zh-CN" altLang="en-US" sz="2800" dirty="0"/>
              <a:t>饥渴慕义的人有福了，因为他们必得饱足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800" baseline="30000" dirty="0" smtClean="0"/>
              <a:t>7</a:t>
            </a:r>
            <a:r>
              <a:rPr lang="zh-CN" altLang="en-US" sz="2800" dirty="0"/>
              <a:t>怜恤人的人有福了，因为他们必蒙怜恤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800" baseline="30000" dirty="0" smtClean="0"/>
              <a:t>8</a:t>
            </a:r>
            <a:r>
              <a:rPr lang="zh-CN" altLang="en-US" sz="2800" dirty="0"/>
              <a:t>清心的人有福了，因为他们必得见　神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800" baseline="30000" dirty="0" smtClean="0"/>
              <a:t>9</a:t>
            </a:r>
            <a:r>
              <a:rPr lang="zh-CN" altLang="en-US" sz="2800" dirty="0"/>
              <a:t>使人和睦的人有福了，因为他们必称为　神的儿子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5:1-12</a:t>
            </a:r>
            <a:endParaRPr lang="zh-CN" altLang="en-US" dirty="0"/>
          </a:p>
        </p:txBody>
      </p:sp>
      <p:sp>
        <p:nvSpPr>
          <p:cNvPr id="1048607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just">
              <a:buNone/>
            </a:pPr>
            <a:r>
              <a:rPr lang="en-US" altLang="zh-CN" sz="2800" baseline="30000" dirty="0" smtClean="0"/>
              <a:t>10</a:t>
            </a:r>
            <a:r>
              <a:rPr lang="zh-CN" altLang="en-US" sz="2800" dirty="0"/>
              <a:t>为义受逼迫的人有福了，因为天国是他们的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800" baseline="30000" dirty="0" smtClean="0"/>
              <a:t>11</a:t>
            </a:r>
            <a:r>
              <a:rPr lang="zh-CN" altLang="en-US" sz="2800" dirty="0"/>
              <a:t>人若因我辱骂你们，逼迫你们，捏造各样坏话毁谤你们，你们就有福了</a:t>
            </a:r>
            <a:r>
              <a:rPr lang="zh-CN" altLang="en-US" sz="2800" dirty="0" smtClean="0"/>
              <a:t>。</a:t>
            </a:r>
            <a:r>
              <a:rPr lang="en-US" altLang="zh-CN" sz="2800" baseline="30000" dirty="0"/>
              <a:t>12</a:t>
            </a:r>
            <a:r>
              <a:rPr lang="zh-CN" altLang="en-US" sz="2800" dirty="0"/>
              <a:t>应当欢喜快乐，因为你们在天上的赏赐是大的。在你们以前的先知，人也是这样逼迫他们。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1048609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3:1-4:25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sz="2600" dirty="0" smtClean="0"/>
              <a:t>天国降临的最初阶段（太</a:t>
            </a:r>
            <a:r>
              <a:rPr lang="en-US" altLang="zh-CN" sz="2600" dirty="0" smtClean="0"/>
              <a:t>3:1-4:11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pPr lvl="2"/>
            <a:r>
              <a:rPr lang="zh-CN" altLang="en-US" sz="2800" dirty="0" smtClean="0"/>
              <a:t>耶稣天国事工的开端（太</a:t>
            </a:r>
            <a:r>
              <a:rPr lang="en-US" altLang="zh-CN" sz="2800" dirty="0" smtClean="0"/>
              <a:t>4:12-25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/>
            <a:r>
              <a:rPr lang="zh-CN" altLang="en-US" dirty="0"/>
              <a:t>第一</a:t>
            </a:r>
            <a:r>
              <a:rPr lang="zh-CN" altLang="en-US" dirty="0" smtClean="0"/>
              <a:t>篇讲论：登山宝训（太</a:t>
            </a:r>
            <a:r>
              <a:rPr lang="en-US" altLang="zh-CN" dirty="0" smtClean="0"/>
              <a:t>5:1-7:29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>
                <a:solidFill>
                  <a:srgbClr val="FFC000"/>
                </a:solidFill>
              </a:rPr>
              <a:t>天国的基本伦理（太</a:t>
            </a:r>
            <a:r>
              <a:rPr lang="en-US" altLang="zh-CN" dirty="0" smtClean="0">
                <a:solidFill>
                  <a:srgbClr val="FFC000"/>
                </a:solidFill>
              </a:rPr>
              <a:t>5:1-12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前言</a:t>
            </a:r>
            <a:endParaRPr lang="zh-CN" altLang="en-US" dirty="0"/>
          </a:p>
        </p:txBody>
      </p:sp>
      <p:sp>
        <p:nvSpPr>
          <p:cNvPr id="1048611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dirty="0"/>
              <a:t>八福</a:t>
            </a:r>
            <a:r>
              <a:rPr lang="zh-CN" altLang="en-US" dirty="0" smtClean="0"/>
              <a:t>在讲什么</a:t>
            </a:r>
            <a:r>
              <a:rPr lang="zh-CN" altLang="en-US" dirty="0"/>
              <a:t>？ （赛</a:t>
            </a:r>
            <a:r>
              <a:rPr lang="en-US" altLang="zh-CN" dirty="0" smtClean="0"/>
              <a:t>61:1-3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福分？伦理？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律法？福音？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现在？未来？</a:t>
            </a:r>
            <a:endParaRPr lang="en-US" altLang="zh-CN" dirty="0" smtClean="0"/>
          </a:p>
          <a:p>
            <a:r>
              <a:rPr lang="zh-CN" altLang="en-US" dirty="0" smtClean="0"/>
              <a:t>八福的重要性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耶稣是旧约应许的弥赛亚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是正确掌握登山宝训的钥匙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 smtClean="0"/>
              <a:t>八福与天国的伦理</a:t>
            </a:r>
            <a:endParaRPr lang="zh-CN" altLang="en-US" dirty="0"/>
          </a:p>
        </p:txBody>
      </p:sp>
      <p:sp>
        <p:nvSpPr>
          <p:cNvPr id="104861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dirty="0" smtClean="0"/>
              <a:t>旧约中的“有福”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诗</a:t>
            </a:r>
            <a:r>
              <a:rPr lang="en-US" altLang="zh-CN" dirty="0" smtClean="0"/>
              <a:t>1:1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诗</a:t>
            </a:r>
            <a:r>
              <a:rPr lang="en-US" altLang="zh-CN" dirty="0" smtClean="0"/>
              <a:t>144:15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箴</a:t>
            </a:r>
            <a:r>
              <a:rPr lang="en-US" altLang="zh-CN" dirty="0" smtClean="0"/>
              <a:t>3:13</a:t>
            </a:r>
            <a:endParaRPr lang="en-US" altLang="zh-CN" dirty="0" smtClean="0"/>
          </a:p>
          <a:p>
            <a:r>
              <a:rPr lang="zh-CN" altLang="en-US" dirty="0"/>
              <a:t>八</a:t>
            </a:r>
            <a:r>
              <a:rPr lang="zh-CN" altLang="en-US" dirty="0" smtClean="0"/>
              <a:t>福</a:t>
            </a:r>
            <a:endParaRPr lang="en-US" altLang="zh-CN" dirty="0" smtClean="0"/>
          </a:p>
          <a:p>
            <a:pPr lvl="1"/>
            <a:r>
              <a:rPr lang="zh-CN" altLang="en-US" dirty="0"/>
              <a:t>是</a:t>
            </a:r>
            <a:r>
              <a:rPr lang="zh-CN" altLang="en-US" dirty="0" smtClean="0"/>
              <a:t>指末世的福分</a:t>
            </a:r>
            <a:endParaRPr lang="en-US" altLang="zh-CN" dirty="0" smtClean="0"/>
          </a:p>
          <a:p>
            <a:pPr lvl="1"/>
            <a:r>
              <a:rPr lang="zh-CN" altLang="en-US" dirty="0"/>
              <a:t>藉</a:t>
            </a:r>
            <a:r>
              <a:rPr lang="zh-CN" altLang="en-US" dirty="0" smtClean="0"/>
              <a:t>着耶稣与他的宣讲开启了旧约的新光景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既是宣告，又隐含劝勉（伦理）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已经开始，但还未完全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天国的伦理</a:t>
            </a:r>
          </a:p>
        </p:txBody>
      </p:sp>
      <p:sp>
        <p:nvSpPr>
          <p:cNvPr id="1048615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dirty="0" smtClean="0"/>
              <a:t>虚心的人有福了</a:t>
            </a:r>
            <a:endParaRPr lang="en-US" altLang="zh-CN" dirty="0" smtClean="0"/>
          </a:p>
          <a:p>
            <a:pPr lvl="1"/>
            <a:r>
              <a:rPr lang="zh-CN" altLang="en-US" dirty="0"/>
              <a:t>虚心</a:t>
            </a:r>
            <a:r>
              <a:rPr lang="zh-CN" altLang="en-US" dirty="0" smtClean="0"/>
              <a:t>的人 </a:t>
            </a:r>
            <a:r>
              <a:rPr lang="en-US" altLang="zh-CN" dirty="0" smtClean="0"/>
              <a:t>= </a:t>
            </a:r>
            <a:r>
              <a:rPr lang="zh-CN" altLang="zh-CN" dirty="0" smtClean="0"/>
              <a:t>心灵贫乏</a:t>
            </a:r>
            <a:r>
              <a:rPr lang="zh-CN" altLang="en-US" dirty="0" smtClean="0"/>
              <a:t>的人（新译本）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承认自己灵命“破产”的人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承认自己在神面前是不配的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承认自己需要全然的依靠神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承认自己什么也无法达成（启</a:t>
            </a:r>
            <a:r>
              <a:rPr lang="en-US" altLang="zh-CN" dirty="0" smtClean="0"/>
              <a:t>3:14-22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耶稣的宣告：天国属于灵里贫穷的人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他们要享受弥赛亚的统治和他带来的福分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他们将充满喜乐地参与在国度的生活里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天国的伦理</a:t>
            </a:r>
          </a:p>
        </p:txBody>
      </p:sp>
      <p:sp>
        <p:nvSpPr>
          <p:cNvPr id="1048617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dirty="0" smtClean="0"/>
              <a:t>哀恸的人有福了</a:t>
            </a:r>
            <a:endParaRPr lang="en-US" altLang="zh-CN" dirty="0" smtClean="0"/>
          </a:p>
          <a:p>
            <a:pPr lvl="1"/>
            <a:r>
              <a:rPr lang="zh-CN" altLang="en-US" dirty="0"/>
              <a:t>哀</a:t>
            </a:r>
            <a:r>
              <a:rPr lang="zh-CN" altLang="en-US" dirty="0" smtClean="0"/>
              <a:t>恸：为罪恶（个人和集体）哀痛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诗</a:t>
            </a:r>
            <a:r>
              <a:rPr lang="en-US" altLang="zh-CN" dirty="0" smtClean="0"/>
              <a:t>119:136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拉</a:t>
            </a:r>
            <a:r>
              <a:rPr lang="en-US" altLang="zh-CN" dirty="0" smtClean="0"/>
              <a:t>10:6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因为他们必得安慰</a:t>
            </a:r>
            <a:endParaRPr lang="en-US" altLang="zh-CN" dirty="0" smtClean="0"/>
          </a:p>
          <a:p>
            <a:pPr lvl="2"/>
            <a:r>
              <a:rPr lang="zh-CN" altLang="en-US" dirty="0"/>
              <a:t>这</a:t>
            </a:r>
            <a:r>
              <a:rPr lang="zh-CN" altLang="en-US" dirty="0" smtClean="0"/>
              <a:t>是神的回应（赛</a:t>
            </a:r>
            <a:r>
              <a:rPr lang="en-US" altLang="zh-CN" dirty="0" smtClean="0"/>
              <a:t>40:1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/>
              <a:t>这</a:t>
            </a:r>
            <a:r>
              <a:rPr lang="zh-CN" altLang="en-US" dirty="0" smtClean="0"/>
              <a:t>回应落在弥赛亚身上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/>
              <a:t>天国的伦理</a:t>
            </a:r>
          </a:p>
        </p:txBody>
      </p:sp>
      <p:sp>
        <p:nvSpPr>
          <p:cNvPr id="1048619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p>
            <a:r>
              <a:rPr lang="zh-CN" altLang="en-US" dirty="0" smtClean="0"/>
              <a:t>温柔的人有福了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温柔：是一种对待人的态度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免于恶毒和报复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耶稣是我们的榜样（太</a:t>
            </a:r>
            <a:r>
              <a:rPr lang="en-US" altLang="zh-CN" dirty="0" smtClean="0"/>
              <a:t>11:29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21:5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他们最终会得着“应许之地”（诗</a:t>
            </a:r>
            <a:r>
              <a:rPr lang="en-US" altLang="zh-CN" dirty="0" smtClean="0"/>
              <a:t>37:9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饥渴慕</a:t>
            </a:r>
            <a:r>
              <a:rPr lang="zh-CN" altLang="en-US" dirty="0" smtClean="0"/>
              <a:t>义的人有福了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盼望自己能行出公义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也盼望公义得以在各处实行</a:t>
            </a:r>
            <a:endParaRPr lang="en-US" altLang="zh-CN" dirty="0" smtClean="0"/>
          </a:p>
          <a:p>
            <a:pPr lvl="1"/>
            <a:r>
              <a:rPr lang="zh-CN" altLang="en-US" dirty="0"/>
              <a:t>弥撒</a:t>
            </a:r>
            <a:r>
              <a:rPr lang="zh-CN" altLang="en-US" dirty="0" smtClean="0"/>
              <a:t>亚国度的降临才能使他们真正“饱足”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1383</Words>
  <Application>Kingsoft Office WPP</Application>
  <PresentationFormat/>
  <Paragraphs>138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马太福音 5:1-12</vt:lpstr>
      <vt:lpstr>马太福音 5:1-12</vt:lpstr>
      <vt:lpstr>马太福音 5:1-12</vt:lpstr>
      <vt:lpstr>天国的样式：第一篇</vt:lpstr>
      <vt:lpstr>前言</vt:lpstr>
      <vt:lpstr>八福与天国的伦理</vt:lpstr>
      <vt:lpstr>天国的伦理</vt:lpstr>
      <vt:lpstr>天国的伦理</vt:lpstr>
      <vt:lpstr>天国的伦理</vt:lpstr>
      <vt:lpstr>天国的伦理</vt:lpstr>
      <vt:lpstr>天国的伦理</vt:lpstr>
      <vt:lpstr>天国的伦理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2018-06-10T15:19:05Z</dcterms:created>
  <dcterms:modified xsi:type="dcterms:W3CDTF">2018-06-10T15:19:05Z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1033-10.1.0.5707</vt:lpwstr>
  </property>
</Properties>
</file>